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58" r:id="rId5"/>
    <p:sldId id="261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F93C-797D-45EA-87BD-DECD72A0F38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865CF-0B74-412C-84D4-013CAD444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C60CEB96-0231-4CAA-951C-8C2EAEEB1448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C93B08-B10A-464B-A893-0D3974288477}" type="slidenum">
              <a:rPr lang="en-US" sz="1200">
                <a:latin typeface="Calibri" charset="0"/>
              </a:rPr>
              <a:pPr algn="r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EEC0-6448-4D5A-BDD9-1809C89046C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25A56-B92E-4754-91FD-CFBE5CAD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charset="0"/>
            </a:endParaRPr>
          </a:p>
          <a:p>
            <a:r>
              <a:rPr lang="en-US" sz="2400" b="1">
                <a:latin typeface="Calibri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   </a:t>
            </a:r>
            <a:endParaRPr lang="en-US" sz="2800" b="1">
              <a:latin typeface="Calibri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533400"/>
            <a:ext cx="4114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charset="0"/>
              </a:rPr>
              <a:t>Objective:</a:t>
            </a:r>
            <a:endParaRPr lang="en-US" sz="2800" dirty="0">
              <a:latin typeface="Calibri" charset="0"/>
            </a:endParaRPr>
          </a:p>
          <a:p>
            <a:pPr marL="342900" indent="-342900"/>
            <a:r>
              <a:rPr lang="en-US" sz="2800" b="1" dirty="0">
                <a:latin typeface="Calibri" charset="0"/>
              </a:rPr>
              <a:t>SWBAT demonstrate understanding of </a:t>
            </a:r>
            <a:r>
              <a:rPr lang="en-US" sz="2800" b="1" dirty="0" smtClean="0">
                <a:latin typeface="Calibri" charset="0"/>
              </a:rPr>
              <a:t>friction by completing the Marble Roll lab</a:t>
            </a:r>
            <a:endParaRPr lang="en-US" sz="2800" b="1" dirty="0">
              <a:latin typeface="Calibri" charset="0"/>
            </a:endParaRPr>
          </a:p>
          <a:p>
            <a:pPr marL="342900" indent="-342900"/>
            <a:endParaRPr lang="en-US" sz="2800" b="1" dirty="0">
              <a:latin typeface="Calibri" charset="0"/>
            </a:endParaRPr>
          </a:p>
          <a:p>
            <a:pPr marL="342900" indent="-342900"/>
            <a:r>
              <a:rPr lang="en-US" sz="2800" dirty="0" smtClean="0">
                <a:latin typeface="Calibri" charset="0"/>
              </a:rPr>
              <a:t>Warm </a:t>
            </a:r>
            <a:r>
              <a:rPr lang="en-US" sz="2800" dirty="0">
                <a:latin typeface="Calibri" charset="0"/>
              </a:rPr>
              <a:t>Up:</a:t>
            </a: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charset="0"/>
            </a:endParaRP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charset="0"/>
            </a:endParaRPr>
          </a:p>
          <a:p>
            <a:pPr marL="342900" indent="-342900"/>
            <a:endParaRPr lang="en-US" sz="3000" b="1" dirty="0">
              <a:latin typeface="Calibri" charset="0"/>
            </a:endParaRPr>
          </a:p>
          <a:p>
            <a:pPr marL="342900" indent="-342900"/>
            <a:r>
              <a:rPr lang="en-US" sz="3000" b="1" dirty="0">
                <a:latin typeface="Calibri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charset="0"/>
              </a:rPr>
              <a:t>Friction</a:t>
            </a:r>
            <a:endParaRPr lang="en-US" sz="2800" b="1" dirty="0">
              <a:solidFill>
                <a:srgbClr val="00B0F0"/>
              </a:solidFill>
              <a:latin typeface="Calibri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3000" y="35814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Using F= MA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1.Calculate how much </a:t>
            </a:r>
            <a:r>
              <a:rPr lang="en-US" sz="2800" b="1" dirty="0" smtClean="0">
                <a:solidFill>
                  <a:srgbClr val="0070C0"/>
                </a:solidFill>
              </a:rPr>
              <a:t>force</a:t>
            </a:r>
            <a:r>
              <a:rPr lang="en-US" sz="2800" dirty="0" smtClean="0">
                <a:solidFill>
                  <a:srgbClr val="0070C0"/>
                </a:solidFill>
              </a:rPr>
              <a:t> is needed to make a 10 kg grocery cart accelerate to 3 m/s/s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you exert a lot of FORCE on an object, it may not go very far</a:t>
            </a:r>
          </a:p>
          <a:p>
            <a:endParaRPr lang="en-US" dirty="0" smtClean="0"/>
          </a:p>
          <a:p>
            <a:r>
              <a:rPr lang="en-US" dirty="0" smtClean="0"/>
              <a:t>FRICTION makes things slow down (think about your balloon cars from last class!)</a:t>
            </a:r>
          </a:p>
          <a:p>
            <a:endParaRPr lang="en-US" dirty="0" smtClean="0"/>
          </a:p>
          <a:p>
            <a:r>
              <a:rPr lang="en-US" dirty="0" smtClean="0"/>
              <a:t>Look back at your Newton’s Laws Foldable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if you do not have this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Friction: the force that resists motion between two surfaces that are pressed together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You should write down the friction definition if you did not already write it on your Newton’s Law’s foldable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(5-10 minutes) Marble Roll Challenge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GOAL: Make the marble go the SLOWEST from one end of the table to the other</a:t>
            </a:r>
          </a:p>
          <a:p>
            <a:r>
              <a:rPr lang="en-US" dirty="0" smtClean="0"/>
              <a:t>Groups of 4</a:t>
            </a:r>
          </a:p>
          <a:p>
            <a:endParaRPr lang="en-US" dirty="0"/>
          </a:p>
          <a:p>
            <a:r>
              <a:rPr lang="en-US" dirty="0" smtClean="0"/>
              <a:t>Planning</a:t>
            </a:r>
          </a:p>
          <a:p>
            <a:endParaRPr lang="en-US" dirty="0"/>
          </a:p>
          <a:p>
            <a:r>
              <a:rPr lang="en-US" b="1" dirty="0" smtClean="0"/>
              <a:t>Draw 3 different plans so you know where to start!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Marble Roll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to BUILD your marble tracks</a:t>
            </a:r>
          </a:p>
          <a:p>
            <a:endParaRPr lang="en-US" dirty="0" smtClean="0"/>
          </a:p>
          <a:p>
            <a:r>
              <a:rPr lang="en-US" dirty="0" smtClean="0"/>
              <a:t>Build all three tracks (one at a time) and test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WRITE YOUR TIME TRIALS ON THE BACK OF YOUR SHEET</a:t>
            </a:r>
          </a:p>
          <a:p>
            <a:endParaRPr lang="en-US" dirty="0" smtClean="0"/>
          </a:p>
          <a:p>
            <a:r>
              <a:rPr lang="en-US" dirty="0" smtClean="0"/>
              <a:t>Remember, you want your marble to go the SLOWEST, not the fastest!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time each team’s marble track</a:t>
            </a:r>
          </a:p>
          <a:p>
            <a:endParaRPr lang="en-US" dirty="0" smtClean="0"/>
          </a:p>
          <a:p>
            <a:r>
              <a:rPr lang="en-US" dirty="0" smtClean="0"/>
              <a:t>Remember, you want the SLOWEST time, not the fastest!</a:t>
            </a:r>
          </a:p>
          <a:p>
            <a:endParaRPr lang="en-US" dirty="0" smtClean="0"/>
          </a:p>
          <a:p>
            <a:r>
              <a:rPr lang="en-US" dirty="0" smtClean="0"/>
              <a:t>Answer CONCLUSION questions at the bottom of the 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your physics test is 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0070C0"/>
                </a:solidFill>
              </a:rPr>
              <a:t>MAY 1     or     MAY 2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FF"/>
                </a:solidFill>
              </a:rPr>
              <a:t>Complete all practice questions- due next class as a HOMEWORK grade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Any questions about the F= MA formula?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F=MA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FORCE is measured in “</a:t>
            </a:r>
            <a:r>
              <a:rPr lang="en-US" dirty="0" err="1" smtClean="0"/>
              <a:t>newtons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1kg  x  m/s/s  =  1 Newton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r>
              <a:rPr lang="en-US" b="1" dirty="0" err="1" smtClean="0"/>
              <a:t>Newtons</a:t>
            </a:r>
            <a:r>
              <a:rPr lang="en-US" b="1" dirty="0" smtClean="0"/>
              <a:t> </a:t>
            </a:r>
            <a:r>
              <a:rPr lang="en-US" dirty="0" smtClean="0"/>
              <a:t>are units of force (also used to measure momentum)</a:t>
            </a:r>
          </a:p>
          <a:p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028700" y="3619500"/>
            <a:ext cx="533400" cy="1588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2172494" y="3694906"/>
            <a:ext cx="685800" cy="1588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3886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Unit for mass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19100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Unit for acceleration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315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Friction: What is it?</vt:lpstr>
      <vt:lpstr>WRITE if you do not have this definition</vt:lpstr>
      <vt:lpstr>(5-10 minutes) Marble Roll Challenge Part 1</vt:lpstr>
      <vt:lpstr>Marble Roll Part 2</vt:lpstr>
      <vt:lpstr>Compete!</vt:lpstr>
      <vt:lpstr>HW </vt:lpstr>
      <vt:lpstr>F=MA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42</cp:revision>
  <dcterms:created xsi:type="dcterms:W3CDTF">2014-04-23T14:53:40Z</dcterms:created>
  <dcterms:modified xsi:type="dcterms:W3CDTF">2014-04-30T17:51:05Z</dcterms:modified>
</cp:coreProperties>
</file>