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6" r:id="rId3"/>
    <p:sldId id="273" r:id="rId4"/>
    <p:sldId id="277" r:id="rId5"/>
    <p:sldId id="278" r:id="rId6"/>
    <p:sldId id="264" r:id="rId7"/>
    <p:sldId id="267" r:id="rId8"/>
    <p:sldId id="261" r:id="rId9"/>
    <p:sldId id="279" r:id="rId10"/>
    <p:sldId id="265" r:id="rId11"/>
    <p:sldId id="266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1CE8E1A-2231-4485-9108-9C08703F3E80}" type="datetimeFigureOut">
              <a:rPr lang="en-US"/>
              <a:pPr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9049499-A9DF-4E7A-8918-645F54BD97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C60CEB96-0231-4CAA-951C-8C2EAEEB1448}" type="slidenum">
              <a:rPr lang="en-US"/>
              <a:pPr/>
              <a:t>1</a:t>
            </a:fld>
            <a:endParaRPr lang="en-US"/>
          </a:p>
        </p:txBody>
      </p:sp>
      <p:sp>
        <p:nvSpPr>
          <p:cNvPr id="1331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1331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C93B08-B10A-464B-A893-0D3974288477}" type="slidenum">
              <a:rPr lang="en-US" sz="1200">
                <a:latin typeface="Calibri" charset="0"/>
              </a:rPr>
              <a:pPr algn="r"/>
              <a:t>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10FC4D-BEA4-4810-A2F7-C4B178C04C41}" type="datetimeFigureOut">
              <a:rPr lang="en-US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8E58E-CFED-46BB-BA02-BD462B4ADB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DDB6A4-084C-475D-9598-B108ED025B20}" type="datetimeFigureOut">
              <a:rPr lang="en-US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006E7-DB03-46C3-BF0A-46ED2298B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FA5792-55D8-4B7C-AC69-9C2C5747AAE1}" type="datetimeFigureOut">
              <a:rPr lang="en-US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E3C67-F3F8-4B28-9373-8E7F65D608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BBABE-8352-4C7B-A4B5-DE61704DA5E5}" type="datetimeFigureOut">
              <a:rPr lang="en-US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65020-92D1-46FF-B7F7-DDDBB45DB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1E7AE-7A72-42B5-8652-6D166F4E232F}" type="datetimeFigureOut">
              <a:rPr lang="en-US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BE4A4-EE3C-48B2-9597-F025668BFE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E7067C-FF23-47D3-A61A-63F552682F49}" type="datetimeFigureOut">
              <a:rPr lang="en-US"/>
              <a:pPr/>
              <a:t>4/30/2014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A3B8B-55F3-455A-8AF4-F2ABFC1531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25CA4F-FD92-456E-97A5-E94BC73BC260}" type="datetimeFigureOut">
              <a:rPr lang="en-US"/>
              <a:pPr/>
              <a:t>4/30/2014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3ACAC-43AE-4445-96C6-0995F91B89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653D36-EE98-48EE-8772-9D13D41C4D76}" type="datetimeFigureOut">
              <a:rPr lang="en-US"/>
              <a:pPr/>
              <a:t>4/30/2014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A7DC9-E8DA-435D-AA38-AE5B6722B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BFD86C-550D-4102-BC72-627451ED622C}" type="datetimeFigureOut">
              <a:rPr lang="en-US"/>
              <a:pPr/>
              <a:t>4/30/2014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44A78-7EC9-4F34-BEEA-F7FA8E3013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A1B78A-31D0-4373-9599-EB98106E8D39}" type="datetimeFigureOut">
              <a:rPr lang="en-US"/>
              <a:pPr/>
              <a:t>4/30/2014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2E016-A085-4D31-BFC3-7263D7602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253AD-91CF-4D3D-A367-76C2FC0B56B6}" type="datetimeFigureOut">
              <a:rPr lang="en-US"/>
              <a:pPr/>
              <a:t>4/30/2014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D1DAF-D296-4C6B-B991-91EBF8471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C5D09CC-C09C-4047-A9DB-D6B00CC4B66C}" type="datetimeFigureOut">
              <a:rPr lang="en-US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8F0A4463-9273-442F-A9EB-A483CCEFAC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3095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3096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charset="0"/>
              </a:rPr>
              <a:t> </a:t>
            </a:r>
          </a:p>
        </p:txBody>
      </p:sp>
      <p:sp>
        <p:nvSpPr>
          <p:cNvPr id="3097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charset="0"/>
              </a:rPr>
              <a:t>  </a:t>
            </a:r>
          </a:p>
        </p:txBody>
      </p:sp>
      <p:sp>
        <p:nvSpPr>
          <p:cNvPr id="3098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charset="0"/>
            </a:endParaRPr>
          </a:p>
          <a:p>
            <a:r>
              <a:rPr lang="en-US" sz="2400" b="1">
                <a:latin typeface="Calibri" charset="0"/>
              </a:rPr>
              <a:t>    </a:t>
            </a:r>
          </a:p>
        </p:txBody>
      </p:sp>
      <p:sp>
        <p:nvSpPr>
          <p:cNvPr id="3100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charset="0"/>
              </a:rPr>
              <a:t>    </a:t>
            </a:r>
          </a:p>
        </p:txBody>
      </p:sp>
      <p:sp>
        <p:nvSpPr>
          <p:cNvPr id="3101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charset="0"/>
              </a:rPr>
              <a:t>   </a:t>
            </a:r>
            <a:endParaRPr lang="en-US" sz="2800" b="1">
              <a:latin typeface="Calibri" charset="0"/>
            </a:endParaRP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533400"/>
            <a:ext cx="4114800" cy="790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 dirty="0">
                <a:latin typeface="Calibri" charset="0"/>
              </a:rPr>
              <a:t>Objective:</a:t>
            </a:r>
            <a:endParaRPr lang="en-US" sz="2800" dirty="0">
              <a:latin typeface="Calibri" charset="0"/>
            </a:endParaRPr>
          </a:p>
          <a:p>
            <a:pPr marL="342900" indent="-342900"/>
            <a:r>
              <a:rPr lang="en-US" sz="2800" b="1" dirty="0">
                <a:latin typeface="Calibri" charset="0"/>
              </a:rPr>
              <a:t>SWBAT demonstrate understanding of potential and kinetic energy</a:t>
            </a:r>
          </a:p>
          <a:p>
            <a:pPr marL="342900" indent="-342900"/>
            <a:endParaRPr lang="en-US" sz="2800" b="1" dirty="0">
              <a:latin typeface="Calibri" charset="0"/>
            </a:endParaRPr>
          </a:p>
          <a:p>
            <a:pPr marL="342900" indent="-342900"/>
            <a:r>
              <a:rPr lang="en-US" sz="2800" dirty="0" smtClean="0">
                <a:latin typeface="Calibri" charset="0"/>
              </a:rPr>
              <a:t>Warm </a:t>
            </a:r>
            <a:r>
              <a:rPr lang="en-US" sz="2800" dirty="0">
                <a:latin typeface="Calibri" charset="0"/>
              </a:rPr>
              <a:t>Up:</a:t>
            </a:r>
          </a:p>
          <a:p>
            <a:pPr marL="342900" indent="-342900">
              <a:buFontTx/>
              <a:buAutoNum type="arabicPeriod"/>
            </a:pPr>
            <a:r>
              <a:rPr lang="en-US" sz="2800" dirty="0">
                <a:latin typeface="Calibri" charset="0"/>
              </a:rPr>
              <a:t>What is the difference between potential and kinetic energy?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>
                <a:latin typeface="Calibri" charset="0"/>
              </a:rPr>
              <a:t>Use your foldable</a:t>
            </a:r>
            <a:r>
              <a:rPr lang="en-US" sz="2800" dirty="0">
                <a:latin typeface="Calibri" charset="0"/>
              </a:rPr>
              <a:t>: what is the formula in the 2</a:t>
            </a:r>
            <a:r>
              <a:rPr lang="en-US" sz="2800" baseline="30000" dirty="0">
                <a:latin typeface="Calibri" charset="0"/>
              </a:rPr>
              <a:t>nd</a:t>
            </a:r>
            <a:r>
              <a:rPr lang="en-US" sz="2800" dirty="0">
                <a:latin typeface="Calibri" charset="0"/>
              </a:rPr>
              <a:t> law of motion?</a:t>
            </a:r>
          </a:p>
          <a:p>
            <a:pPr marL="342900" indent="-342900"/>
            <a:endParaRPr lang="en-US" sz="2800" b="1" dirty="0">
              <a:solidFill>
                <a:srgbClr val="00B0F0"/>
              </a:solidFill>
              <a:latin typeface="Calibri" charset="0"/>
            </a:endParaRPr>
          </a:p>
          <a:p>
            <a:pPr marL="342900" indent="-342900"/>
            <a:endParaRPr lang="en-US" sz="2800" b="1" dirty="0">
              <a:solidFill>
                <a:srgbClr val="00B0F0"/>
              </a:solidFill>
              <a:latin typeface="Calibri" charset="0"/>
            </a:endParaRPr>
          </a:p>
          <a:p>
            <a:pPr marL="342900" indent="-342900"/>
            <a:endParaRPr lang="en-US" sz="2800" b="1" dirty="0">
              <a:solidFill>
                <a:srgbClr val="00B050"/>
              </a:solidFill>
              <a:latin typeface="Calibri" charset="0"/>
            </a:endParaRPr>
          </a:p>
          <a:p>
            <a:pPr marL="342900" indent="-342900"/>
            <a:endParaRPr lang="en-US" sz="3000" b="1" dirty="0">
              <a:latin typeface="Calibri" charset="0"/>
            </a:endParaRPr>
          </a:p>
          <a:p>
            <a:pPr marL="342900" indent="-342900"/>
            <a:r>
              <a:rPr lang="en-US" sz="3000" b="1" dirty="0">
                <a:latin typeface="Calibri" charset="0"/>
              </a:rPr>
              <a:t> </a:t>
            </a:r>
          </a:p>
        </p:txBody>
      </p:sp>
      <p:sp>
        <p:nvSpPr>
          <p:cNvPr id="3103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charset="0"/>
              </a:rPr>
              <a:t>   </a:t>
            </a:r>
          </a:p>
        </p:txBody>
      </p:sp>
      <p:sp>
        <p:nvSpPr>
          <p:cNvPr id="3104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F0"/>
                </a:solidFill>
                <a:latin typeface="Calibri" charset="0"/>
              </a:rPr>
              <a:t>Energy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20 </a:t>
            </a:r>
            <a:r>
              <a:rPr lang="en-US" dirty="0" smtClean="0"/>
              <a:t>minutes..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Arial" charset="0"/>
              <a:buNone/>
            </a:pPr>
            <a:endParaRPr lang="en-US" sz="3000" dirty="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z="3000" b="1" dirty="0" smtClean="0"/>
              <a:t>2. Build it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3000" dirty="0" smtClean="0"/>
              <a:t>Make sure EVERYONE in your group gets to help with the construction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3000" dirty="0" smtClean="0"/>
              <a:t>(do not lose the pieces to your car)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 Drive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Choose only </a:t>
            </a:r>
            <a:r>
              <a:rPr lang="en-US" b="1" dirty="0" smtClean="0"/>
              <a:t>1 person </a:t>
            </a:r>
            <a:r>
              <a:rPr lang="en-US" dirty="0" smtClean="0"/>
              <a:t>to be the one who blows up the balloon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At the end of today, you will clean the mouthpiece with an alcohol swab (so you won’t spread germs to my next class!)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 Time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was your car’s design different from the winning car’s design?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can you say about friction in these examples?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FORCE?</a:t>
            </a:r>
          </a:p>
          <a:p>
            <a:endParaRPr lang="en-US" dirty="0" smtClean="0"/>
          </a:p>
          <a:p>
            <a:r>
              <a:rPr lang="en-US" dirty="0" smtClean="0"/>
              <a:t>Who remembers how to calculate FORCE?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F=MA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is measured in “</a:t>
            </a:r>
            <a:r>
              <a:rPr lang="en-US" dirty="0" err="1" smtClean="0"/>
              <a:t>newtons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1kg  x  m/s/s  =  1 Newton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b="1" dirty="0" smtClean="0"/>
          </a:p>
          <a:p>
            <a:r>
              <a:rPr lang="en-US" b="1" dirty="0" err="1" smtClean="0"/>
              <a:t>Newtons</a:t>
            </a:r>
            <a:r>
              <a:rPr lang="en-US" b="1" dirty="0" smtClean="0"/>
              <a:t> </a:t>
            </a:r>
            <a:r>
              <a:rPr lang="en-US" dirty="0" smtClean="0"/>
              <a:t>are units of force (also used to measure momentum)</a:t>
            </a:r>
          </a:p>
          <a:p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1028700" y="3619500"/>
            <a:ext cx="533400" cy="1588"/>
          </a:xfrm>
          <a:prstGeom prst="straightConnector1">
            <a:avLst/>
          </a:prstGeom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2172494" y="3694906"/>
            <a:ext cx="685800" cy="1588"/>
          </a:xfrm>
          <a:prstGeom prst="straightConnector1">
            <a:avLst/>
          </a:prstGeom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3886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Unit for mass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4191000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Unit for acceleration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Calculating FORCE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How much FORCE does it take to push a 5kg ball to an acceleration of 1.2 m/s/s 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Write your answer in NEWTONS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(We will practice this next class)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B0F0"/>
                </a:solidFill>
              </a:rPr>
              <a:t>Review from last class…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Kinetic Energy: The energy of motion. Any moving object has some kinetic energy</a:t>
            </a:r>
          </a:p>
          <a:p>
            <a:pPr eaLnBrk="1" hangingPunct="1">
              <a:lnSpc>
                <a:spcPct val="90000"/>
              </a:lnSpc>
            </a:pP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Potential Energy: stored energy, or the energy an object has because of its position or shape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7" name="Content Placeholder 3" descr="Potential-and-kinetic-energy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457200"/>
            <a:ext cx="8732838" cy="5821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Mechanical Energy:</a:t>
            </a:r>
            <a:r>
              <a:rPr lang="en-US" dirty="0" smtClean="0">
                <a:solidFill>
                  <a:srgbClr val="FF0000"/>
                </a:solidFill>
              </a:rPr>
              <a:t>  energy possessed by an object due to its motion or position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* The object’s combined 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potential energy and kinetic 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energy</a:t>
            </a:r>
          </a:p>
          <a:p>
            <a:pPr eaLnBrk="1" hangingPunct="1"/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* ME= PE + KE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We measure force in “</a:t>
            </a:r>
            <a:r>
              <a:rPr lang="en-US" dirty="0" err="1" smtClean="0"/>
              <a:t>newtons</a:t>
            </a:r>
            <a:r>
              <a:rPr lang="en-US" dirty="0" smtClean="0"/>
              <a:t>” and we measure energy in “joules”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Energy in Action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z="4400" b="1" smtClean="0">
                <a:latin typeface="Algerian" pitchFamily="82" charset="0"/>
              </a:rPr>
              <a:t>Challenge 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Use the materials and tools to construct a balloon-powered  vehicle (similar to the one pictured on the paper) that will travel the greatest 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5 minutes…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-US" b="1" dirty="0" smtClean="0"/>
              <a:t>Design (draw out) how you will build your car</a:t>
            </a:r>
          </a:p>
          <a:p>
            <a:pPr marL="514350" indent="-514350" eaLnBrk="1" hangingPunct="1">
              <a:buNone/>
            </a:pPr>
            <a:r>
              <a:rPr lang="en-US" dirty="0" smtClean="0"/>
              <a:t>Make sure EVERYONE in your group agrees to the design </a:t>
            </a:r>
            <a:r>
              <a:rPr lang="en-US" i="1" dirty="0" smtClean="0"/>
              <a:t>(use your knowledge of forces to build the car that goes the farthest!)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385</Words>
  <Application>Microsoft Office PowerPoint</Application>
  <PresentationFormat>On-screen Show (4:3)</PresentationFormat>
  <Paragraphs>77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Review…</vt:lpstr>
      <vt:lpstr>F=MA</vt:lpstr>
      <vt:lpstr>Quick Practice</vt:lpstr>
      <vt:lpstr>FORCES and ENERGY</vt:lpstr>
      <vt:lpstr>Slide 6</vt:lpstr>
      <vt:lpstr>Slide 7</vt:lpstr>
      <vt:lpstr> Energy in Action</vt:lpstr>
      <vt:lpstr>For 5 minutes…</vt:lpstr>
      <vt:lpstr>For 20 minutes..</vt:lpstr>
      <vt:lpstr>Test Drive</vt:lpstr>
      <vt:lpstr>Write Time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anna1.poole</dc:creator>
  <cp:lastModifiedBy>pete</cp:lastModifiedBy>
  <cp:revision>71</cp:revision>
  <dcterms:created xsi:type="dcterms:W3CDTF">2013-04-29T16:47:03Z</dcterms:created>
  <dcterms:modified xsi:type="dcterms:W3CDTF">2014-04-30T17:49:52Z</dcterms:modified>
</cp:coreProperties>
</file>