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F545F-B61C-45B0-9CF4-06A86AF9948D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B6B81-21E1-41B4-AE3D-7983EE52B1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0047F27E-1D9F-4F15-A120-F006F9BAE97F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3CC9218D-7AE4-4218-9321-E87AAE4CE3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78D6107-BE67-4AFB-9675-FA943332E04B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922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BEB40D-5580-4E8D-921D-51DF28C11ED6}" type="slidenum">
              <a:rPr lang="en-US" sz="1200">
                <a:latin typeface="Calibri" pitchFamily="-1" charset="0"/>
              </a:rPr>
              <a:pPr algn="r"/>
              <a:t>1</a:t>
            </a:fld>
            <a:endParaRPr lang="en-US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B556CA-7641-465A-AF4D-C9BAD93D7519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61C55-A164-4A58-A4FD-3D7EEC534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EC900-7420-4AD8-9533-1B9FE8DA0063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0B823-44C1-4FD6-AA74-6DD51495B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4ACED-8887-4E99-9B75-CD6031209409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09B09-C191-45AA-A41E-30563BA1D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FCD0C-63B4-433F-86F2-8444B176F7C5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515A3-6D4D-4137-82E2-118D8F91B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0D20B-ACD2-4FCC-8598-5FE79FA05480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3289D-5134-4B20-A402-8DCE66666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AEA63-E08A-4DCF-B61C-985F6F07EE7F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740A-E494-4160-A3E8-3B581761F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5BDC2-1A98-4069-AD4C-2DB247DAB6BB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EFFFF-F87B-4480-941C-D2F1CA74B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6AF987-AF33-4163-811A-A3D02F935A71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8481A-C0B2-46D5-9FB1-D9C26F8DB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F9898-42CA-4B99-9C3F-C0B1B093B011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CB945-38EE-4264-B9D0-33C00D1A0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D1C92-0D8D-461E-9C4A-49480640A932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9990D-A4FA-417F-9206-252A5224C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11D75-5960-4FCB-8F44-4154D98DE836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C9765-91BC-4B2A-987C-63FCD17B7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F2057063-DE49-492E-A6C0-39486C1379B8}" type="datetimeFigureOut">
              <a:rPr lang="en-US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B2D24CBD-7FE7-4128-A1AA-248678E03D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youtube.com/watch?v=saLYHUs6cWk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youtube.com/watch?v=9pjW1cMfTz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youtube.com/watch?v=J3sgoy22Ij4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www.youtube.com/watch?v=aWItglvTiLc&amp;feature=related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71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72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-1" charset="0"/>
              </a:rPr>
              <a:t> </a:t>
            </a:r>
          </a:p>
        </p:txBody>
      </p:sp>
      <p:sp>
        <p:nvSpPr>
          <p:cNvPr id="2073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-1" charset="0"/>
              </a:rPr>
              <a:t>  </a:t>
            </a:r>
          </a:p>
        </p:txBody>
      </p:sp>
      <p:sp>
        <p:nvSpPr>
          <p:cNvPr id="2074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-1" charset="0"/>
            </a:endParaRPr>
          </a:p>
          <a:p>
            <a:r>
              <a:rPr lang="en-US" sz="2400" b="1">
                <a:latin typeface="Calibri" pitchFamily="-1" charset="0"/>
              </a:rPr>
              <a:t>    </a:t>
            </a:r>
          </a:p>
        </p:txBody>
      </p:sp>
      <p:sp>
        <p:nvSpPr>
          <p:cNvPr id="2077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-1" charset="0"/>
              </a:rPr>
              <a:t>   </a:t>
            </a:r>
            <a:r>
              <a:rPr lang="en-US" sz="2800" b="1" dirty="0">
                <a:latin typeface="Calibri" pitchFamily="-1" charset="0"/>
              </a:rPr>
              <a:t> </a:t>
            </a: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609600"/>
            <a:ext cx="43434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-1" charset="0"/>
              </a:rPr>
              <a:t>Objective:</a:t>
            </a:r>
            <a:endParaRPr lang="en-US" sz="2800" dirty="0">
              <a:latin typeface="Calibri" pitchFamily="-1" charset="0"/>
            </a:endParaRPr>
          </a:p>
          <a:p>
            <a:pPr marL="342900" indent="-342900"/>
            <a:r>
              <a:rPr lang="en-US" sz="2800" b="1" dirty="0">
                <a:latin typeface="Calibri" pitchFamily="-1" charset="0"/>
              </a:rPr>
              <a:t>SWBAT </a:t>
            </a:r>
            <a:r>
              <a:rPr lang="en-US" sz="2800" b="1" dirty="0" smtClean="0">
                <a:latin typeface="Calibri" pitchFamily="-1" charset="0"/>
              </a:rPr>
              <a:t>prepare for upcoming test by reviewing microscopes and cells</a:t>
            </a:r>
            <a:endParaRPr lang="en-US" sz="2800" b="1" dirty="0">
              <a:latin typeface="Calibri" pitchFamily="-1" charset="0"/>
            </a:endParaRPr>
          </a:p>
          <a:p>
            <a:pPr marL="342900" indent="-342900"/>
            <a:r>
              <a:rPr lang="en-US" sz="2800" b="1" dirty="0">
                <a:solidFill>
                  <a:srgbClr val="92D050"/>
                </a:solidFill>
                <a:latin typeface="Calibri" pitchFamily="-1" charset="0"/>
              </a:rPr>
              <a:t>WARM UP:</a:t>
            </a:r>
          </a:p>
          <a:p>
            <a:pPr marL="342900" indent="-342900"/>
            <a:endParaRPr lang="en-US" sz="2800" b="1" dirty="0">
              <a:solidFill>
                <a:srgbClr val="92D050"/>
              </a:solidFill>
              <a:latin typeface="Calibri" pitchFamily="-1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200" i="1" dirty="0">
                <a:latin typeface="Calibri" pitchFamily="-1" charset="0"/>
              </a:rPr>
              <a:t>Which </a:t>
            </a:r>
            <a:r>
              <a:rPr lang="en-US" sz="3200" i="1" dirty="0" err="1">
                <a:latin typeface="Calibri" pitchFamily="-1" charset="0"/>
              </a:rPr>
              <a:t>protist</a:t>
            </a:r>
            <a:r>
              <a:rPr lang="en-US" sz="3200" i="1" dirty="0">
                <a:latin typeface="Calibri" pitchFamily="-1" charset="0"/>
              </a:rPr>
              <a:t> uses </a:t>
            </a:r>
            <a:r>
              <a:rPr lang="en-US" sz="3200" i="1" dirty="0" err="1">
                <a:latin typeface="Calibri" pitchFamily="-1" charset="0"/>
              </a:rPr>
              <a:t>pseudopods</a:t>
            </a:r>
            <a:r>
              <a:rPr lang="en-US" sz="3200" i="1" dirty="0">
                <a:latin typeface="Calibri" pitchFamily="-1" charset="0"/>
              </a:rPr>
              <a:t> to feed and move?</a:t>
            </a:r>
          </a:p>
          <a:p>
            <a:pPr marL="342900" indent="-342900">
              <a:buFontTx/>
              <a:buAutoNum type="arabicPeriod"/>
            </a:pPr>
            <a:r>
              <a:rPr lang="en-US" sz="3200" i="1" dirty="0">
                <a:latin typeface="Calibri" pitchFamily="-1" charset="0"/>
              </a:rPr>
              <a:t>Are </a:t>
            </a:r>
            <a:r>
              <a:rPr lang="en-US" sz="3200" i="1" dirty="0" err="1">
                <a:latin typeface="Calibri" pitchFamily="-1" charset="0"/>
              </a:rPr>
              <a:t>volvox</a:t>
            </a:r>
            <a:r>
              <a:rPr lang="en-US" sz="3200" i="1" dirty="0">
                <a:latin typeface="Calibri" pitchFamily="-1" charset="0"/>
              </a:rPr>
              <a:t> plant-like or animal-like </a:t>
            </a:r>
            <a:r>
              <a:rPr lang="en-US" sz="3200" i="1" dirty="0" err="1">
                <a:latin typeface="Calibri" pitchFamily="-1" charset="0"/>
              </a:rPr>
              <a:t>protists</a:t>
            </a:r>
            <a:r>
              <a:rPr lang="en-US" sz="3200" i="1" dirty="0">
                <a:latin typeface="Calibri" pitchFamily="-1" charset="0"/>
              </a:rPr>
              <a:t>?</a:t>
            </a: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  <a:p>
            <a:pPr marL="342900" indent="-342900"/>
            <a:endParaRPr lang="en-US" sz="3000" b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</p:txBody>
      </p:sp>
      <p:sp>
        <p:nvSpPr>
          <p:cNvPr id="2079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-1" charset="0"/>
              </a:rPr>
              <a:t>   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  <a:latin typeface="Calibri" pitchFamily="-1" charset="0"/>
              </a:rPr>
              <a:t>Microscopes and Cells Review</a:t>
            </a:r>
            <a:endParaRPr lang="en-US" sz="2800" b="1" dirty="0">
              <a:solidFill>
                <a:srgbClr val="92D050"/>
              </a:solidFill>
              <a:latin typeface="Calibri" pitchFamily="-1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4 Types </a:t>
            </a:r>
            <a:br>
              <a:rPr lang="en-US" b="1" dirty="0" smtClean="0"/>
            </a:br>
            <a:r>
              <a:rPr lang="en-US" dirty="0" smtClean="0"/>
              <a:t>(but there are many more)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305800" cy="3459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err="1" smtClean="0">
                <a:solidFill>
                  <a:srgbClr val="92D050"/>
                </a:solidFill>
              </a:rPr>
              <a:t>Volvox</a:t>
            </a:r>
            <a:r>
              <a:rPr lang="en-US" sz="2400" dirty="0" smtClean="0">
                <a:solidFill>
                  <a:srgbClr val="92D050"/>
                </a:solidFill>
              </a:rPr>
              <a:t>:</a:t>
            </a:r>
            <a:r>
              <a:rPr lang="en-US" sz="2400" dirty="0" smtClean="0"/>
              <a:t>  </a:t>
            </a:r>
            <a:r>
              <a:rPr lang="en-US" sz="2400" dirty="0" smtClean="0">
                <a:hlinkClick r:id="rId2"/>
              </a:rPr>
              <a:t>http://www.youtube.com/watch?v=9pjW1cMfTz8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Paramecium: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hlinkClick r:id="rId3"/>
              </a:rPr>
              <a:t>http://www.youtube.com/watch?v=saLYHUs6cWk</a:t>
            </a:r>
            <a:r>
              <a:rPr lang="en-US" sz="2400" dirty="0" smtClean="0"/>
              <a:t> 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Amoeba: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hlinkClick r:id="rId4"/>
              </a:rPr>
              <a:t>http://www.youtube.com/watch?v=aWItglvTiLc&amp;feature=related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Euglena: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hlinkClick r:id="rId5"/>
              </a:rPr>
              <a:t>http://www.youtube.com/watch?v=J3sgoy22Ij4</a:t>
            </a:r>
            <a:endParaRPr lang="en-US" sz="2400" dirty="0" smtClean="0"/>
          </a:p>
        </p:txBody>
      </p:sp>
      <p:pic>
        <p:nvPicPr>
          <p:cNvPr id="4100" name="Picture 3" descr="volvox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28600"/>
            <a:ext cx="1587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volvox2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14478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5" descr="paramecium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1524000"/>
            <a:ext cx="18002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" descr="amoeba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3733800"/>
            <a:ext cx="19970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7" descr="euglena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19800" y="1371600"/>
            <a:ext cx="23717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91600" cy="6704015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  <a:gridCol w="1828800"/>
                <a:gridCol w="1935163"/>
                <a:gridCol w="1798637"/>
              </a:tblGrid>
              <a:tr h="121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Protist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Type of Organism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Movement (How does it move?)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Illustration (What does it look like?)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Extra Facts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Volvox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unicellular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flagella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Chloroplasts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Photosynthesis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2. colonies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Paramecium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unicellular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Cilia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Ponds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Streams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2. Contractile vacuole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Amoeba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unicellular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Pseudopods (false foot)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Extension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feeding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Euglena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unicellular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flagella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Photosynthesis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Chloroplasts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2. eyespot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Microscopes note cards quizzing</a:t>
            </a:r>
          </a:p>
          <a:p>
            <a:r>
              <a:rPr lang="en-US" dirty="0" err="1" smtClean="0"/>
              <a:t>Protist</a:t>
            </a:r>
            <a:r>
              <a:rPr lang="en-US" dirty="0" smtClean="0"/>
              <a:t> Game</a:t>
            </a:r>
          </a:p>
          <a:p>
            <a:r>
              <a:rPr lang="en-US" dirty="0" smtClean="0"/>
              <a:t>Cell Organelle online simulation</a:t>
            </a:r>
          </a:p>
          <a:p>
            <a:r>
              <a:rPr lang="en-US" dirty="0" err="1" smtClean="0"/>
              <a:t>Microviewers</a:t>
            </a:r>
            <a:r>
              <a:rPr lang="en-US" dirty="0" smtClean="0"/>
              <a:t> of cell organelles</a:t>
            </a:r>
          </a:p>
          <a:p>
            <a:r>
              <a:rPr lang="en-US" dirty="0" err="1" smtClean="0"/>
              <a:t>Ipad</a:t>
            </a:r>
            <a:r>
              <a:rPr lang="en-US" dirty="0" smtClean="0"/>
              <a:t> websites review</a:t>
            </a:r>
          </a:p>
          <a:p>
            <a:pPr>
              <a:buNone/>
            </a:pPr>
            <a:r>
              <a:rPr lang="en-US" dirty="0" smtClean="0"/>
              <a:t>…and several more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on the 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filling out your study guide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145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4 Types  (but there are many more)</vt:lpstr>
      <vt:lpstr>Slide 3</vt:lpstr>
      <vt:lpstr>Test Review</vt:lpstr>
      <vt:lpstr>Work on the Study Guide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66</cp:revision>
  <dcterms:created xsi:type="dcterms:W3CDTF">2013-03-06T18:00:36Z</dcterms:created>
  <dcterms:modified xsi:type="dcterms:W3CDTF">2014-02-28T20:39:27Z</dcterms:modified>
</cp:coreProperties>
</file>