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7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8205D-2A51-476D-85FE-148E85EA7A6F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859A7-F590-4772-9BE8-B18E3B9BF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D08CB6BD-73AE-4145-A447-9A6647C9A640}" type="slidenum">
              <a:rPr lang="en-US"/>
              <a:pPr/>
              <a:t>1</a:t>
            </a:fld>
            <a:endParaRPr lang="en-US"/>
          </a:p>
        </p:txBody>
      </p:sp>
      <p:sp>
        <p:nvSpPr>
          <p:cNvPr id="1024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MS PGothic" pitchFamily="34" charset="-128"/>
            </a:endParaRPr>
          </a:p>
        </p:txBody>
      </p:sp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BC5119-FDEE-410C-A61A-7FD5F7B448AB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CD39-809A-4731-8864-B4CAC7E84C95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D17C-6D7C-4901-8C03-A612ED9A5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CD39-809A-4731-8864-B4CAC7E84C95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D17C-6D7C-4901-8C03-A612ED9A5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CD39-809A-4731-8864-B4CAC7E84C95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D17C-6D7C-4901-8C03-A612ED9A5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CD39-809A-4731-8864-B4CAC7E84C95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D17C-6D7C-4901-8C03-A612ED9A5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CD39-809A-4731-8864-B4CAC7E84C95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D17C-6D7C-4901-8C03-A612ED9A5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CD39-809A-4731-8864-B4CAC7E84C95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D17C-6D7C-4901-8C03-A612ED9A5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CD39-809A-4731-8864-B4CAC7E84C95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D17C-6D7C-4901-8C03-A612ED9A5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CD39-809A-4731-8864-B4CAC7E84C95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D17C-6D7C-4901-8C03-A612ED9A5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CD39-809A-4731-8864-B4CAC7E84C95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D17C-6D7C-4901-8C03-A612ED9A5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CD39-809A-4731-8864-B4CAC7E84C95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D17C-6D7C-4901-8C03-A612ED9A5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CD39-809A-4731-8864-B4CAC7E84C95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D17C-6D7C-4901-8C03-A612ED9A5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0CD39-809A-4731-8864-B4CAC7E84C95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CD17C-6D7C-4901-8C03-A612ED9A5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Line 5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Oval 7"/>
          <p:cNvSpPr>
            <a:spLocks noChangeArrowheads="1"/>
          </p:cNvSpPr>
          <p:nvPr/>
        </p:nvSpPr>
        <p:spPr bwMode="auto">
          <a:xfrm>
            <a:off x="4495800" y="91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3" name="Line 10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Line 12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Line 13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Line 14"/>
          <p:cNvSpPr>
            <a:spLocks noChangeShapeType="1"/>
          </p:cNvSpPr>
          <p:nvPr/>
        </p:nvSpPr>
        <p:spPr bwMode="auto">
          <a:xfrm>
            <a:off x="1143000" y="6324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Line 15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Line 16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Line 17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Line 18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Line 20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Line 21"/>
          <p:cNvSpPr>
            <a:spLocks noChangeShapeType="1"/>
          </p:cNvSpPr>
          <p:nvPr/>
        </p:nvSpPr>
        <p:spPr bwMode="auto">
          <a:xfrm>
            <a:off x="-76200" y="3200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Line 22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Line 23"/>
          <p:cNvSpPr>
            <a:spLocks noChangeShapeType="1"/>
          </p:cNvSpPr>
          <p:nvPr/>
        </p:nvSpPr>
        <p:spPr bwMode="auto">
          <a:xfrm>
            <a:off x="0" y="3810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Line 24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Line 2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Line 26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Line 27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Line 28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Oval 8"/>
          <p:cNvSpPr>
            <a:spLocks noChangeArrowheads="1"/>
          </p:cNvSpPr>
          <p:nvPr/>
        </p:nvSpPr>
        <p:spPr bwMode="auto">
          <a:xfrm>
            <a:off x="4495800" y="3200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71" name="Oval 9"/>
          <p:cNvSpPr>
            <a:spLocks noChangeArrowheads="1"/>
          </p:cNvSpPr>
          <p:nvPr/>
        </p:nvSpPr>
        <p:spPr bwMode="auto">
          <a:xfrm>
            <a:off x="44958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72" name="TextBox 31"/>
          <p:cNvSpPr txBox="1">
            <a:spLocks noChangeArrowheads="1"/>
          </p:cNvSpPr>
          <p:nvPr/>
        </p:nvSpPr>
        <p:spPr bwMode="auto">
          <a:xfrm>
            <a:off x="914400" y="7620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 </a:t>
            </a:r>
          </a:p>
        </p:txBody>
      </p:sp>
      <p:sp>
        <p:nvSpPr>
          <p:cNvPr id="2073" name="TextBox 39"/>
          <p:cNvSpPr txBox="1">
            <a:spLocks noChangeArrowheads="1"/>
          </p:cNvSpPr>
          <p:nvPr/>
        </p:nvSpPr>
        <p:spPr bwMode="auto">
          <a:xfrm>
            <a:off x="0" y="1524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  </a:t>
            </a:r>
          </a:p>
        </p:txBody>
      </p:sp>
      <p:sp>
        <p:nvSpPr>
          <p:cNvPr id="2074" name="Line 18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TextBox 32"/>
          <p:cNvSpPr txBox="1">
            <a:spLocks noChangeArrowheads="1"/>
          </p:cNvSpPr>
          <p:nvPr/>
        </p:nvSpPr>
        <p:spPr bwMode="auto">
          <a:xfrm>
            <a:off x="5257800" y="0"/>
            <a:ext cx="4724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r>
              <a:rPr lang="en-US" sz="2400" b="1">
                <a:latin typeface="Calibri" pitchFamily="34" charset="0"/>
              </a:rPr>
              <a:t>    </a:t>
            </a:r>
          </a:p>
        </p:txBody>
      </p:sp>
      <p:sp>
        <p:nvSpPr>
          <p:cNvPr id="2076" name="TextBox 30"/>
          <p:cNvSpPr txBox="1">
            <a:spLocks noChangeArrowheads="1"/>
          </p:cNvSpPr>
          <p:nvPr/>
        </p:nvSpPr>
        <p:spPr bwMode="auto">
          <a:xfrm>
            <a:off x="0" y="62738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Calibri" pitchFamily="34" charset="0"/>
              </a:rPr>
              <a:t>    </a:t>
            </a:r>
          </a:p>
        </p:txBody>
      </p:sp>
      <p:sp>
        <p:nvSpPr>
          <p:cNvPr id="2077" name="TextBox 31"/>
          <p:cNvSpPr txBox="1">
            <a:spLocks noChangeArrowheads="1"/>
          </p:cNvSpPr>
          <p:nvPr/>
        </p:nvSpPr>
        <p:spPr bwMode="auto">
          <a:xfrm>
            <a:off x="8077200" y="6338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   </a:t>
            </a:r>
            <a:endParaRPr lang="en-US" sz="2800" b="1">
              <a:latin typeface="Calibri" pitchFamily="34" charset="0"/>
            </a:endParaRPr>
          </a:p>
        </p:txBody>
      </p:sp>
      <p:sp>
        <p:nvSpPr>
          <p:cNvPr id="3102" name="TextBox 34"/>
          <p:cNvSpPr txBox="1">
            <a:spLocks noChangeArrowheads="1"/>
          </p:cNvSpPr>
          <p:nvPr/>
        </p:nvSpPr>
        <p:spPr bwMode="auto">
          <a:xfrm>
            <a:off x="4800600" y="685800"/>
            <a:ext cx="4343400" cy="790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 dirty="0">
                <a:latin typeface="Calibri" pitchFamily="34" charset="0"/>
              </a:rPr>
              <a:t>Objective:</a:t>
            </a:r>
            <a:endParaRPr lang="en-US" sz="2800" dirty="0">
              <a:latin typeface="Calibri" pitchFamily="34" charset="0"/>
            </a:endParaRPr>
          </a:p>
          <a:p>
            <a:pPr marL="342900" indent="-342900"/>
            <a:r>
              <a:rPr lang="en-US" sz="2800" b="1" dirty="0">
                <a:latin typeface="Calibri" pitchFamily="34" charset="0"/>
              </a:rPr>
              <a:t>SWBAT </a:t>
            </a:r>
            <a:r>
              <a:rPr lang="en-US" sz="2800" b="1" dirty="0" smtClean="0">
                <a:latin typeface="Calibri" pitchFamily="34" charset="0"/>
              </a:rPr>
              <a:t>demonstrate knowledge of physics by taking a quiz</a:t>
            </a:r>
            <a:endParaRPr lang="en-US" sz="2800" b="1" dirty="0">
              <a:latin typeface="Calibri" pitchFamily="34" charset="0"/>
            </a:endParaRPr>
          </a:p>
          <a:p>
            <a:pPr marL="342900" indent="-342900"/>
            <a:endParaRPr lang="en-US" sz="2800" b="1" dirty="0">
              <a:latin typeface="Calibri" pitchFamily="34" charset="0"/>
            </a:endParaRPr>
          </a:p>
          <a:p>
            <a:pPr marL="342900" indent="-342900"/>
            <a:endParaRPr lang="en-US" sz="2800" dirty="0">
              <a:latin typeface="Calibri" pitchFamily="34" charset="0"/>
            </a:endParaRPr>
          </a:p>
          <a:p>
            <a:pPr marL="342900" indent="-342900"/>
            <a:r>
              <a:rPr lang="en-US" sz="2800" b="1" dirty="0">
                <a:latin typeface="Calibri" pitchFamily="34" charset="0"/>
              </a:rPr>
              <a:t>Warm Up:</a:t>
            </a:r>
          </a:p>
          <a:p>
            <a:pPr marL="514350" indent="-514350">
              <a:buAutoNum type="arabicPeriod"/>
            </a:pPr>
            <a:r>
              <a:rPr lang="en-US" sz="2800" i="1" dirty="0" smtClean="0">
                <a:latin typeface="Calibri" pitchFamily="34" charset="0"/>
              </a:rPr>
              <a:t>Melissa </a:t>
            </a:r>
            <a:r>
              <a:rPr lang="en-US" sz="2800" i="1" dirty="0" smtClean="0">
                <a:latin typeface="Calibri" pitchFamily="34" charset="0"/>
              </a:rPr>
              <a:t>runs at a rate of 2 m/s. HOW LONG does it take her to run 400 meters</a:t>
            </a:r>
            <a:r>
              <a:rPr lang="en-US" sz="2800" i="1" dirty="0" smtClean="0">
                <a:latin typeface="Calibri" pitchFamily="34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FF00FF"/>
                </a:solidFill>
                <a:latin typeface="Calibri" pitchFamily="34" charset="0"/>
              </a:rPr>
              <a:t>Make sure you have all notes in your notebook</a:t>
            </a:r>
            <a:endParaRPr lang="en-US" sz="2800" dirty="0">
              <a:solidFill>
                <a:srgbClr val="FF00FF"/>
              </a:solidFill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endParaRPr lang="en-US" sz="2800" b="1" dirty="0">
              <a:solidFill>
                <a:srgbClr val="00B0F0"/>
              </a:solidFill>
              <a:latin typeface="Calibri" pitchFamily="34" charset="0"/>
            </a:endParaRPr>
          </a:p>
          <a:p>
            <a:pPr marL="342900" indent="-342900"/>
            <a:endParaRPr lang="en-US" sz="2800" b="1" dirty="0">
              <a:solidFill>
                <a:srgbClr val="00B0F0"/>
              </a:solidFill>
              <a:latin typeface="Calibri" pitchFamily="34" charset="0"/>
            </a:endParaRPr>
          </a:p>
          <a:p>
            <a:pPr marL="342900" indent="-342900"/>
            <a:endParaRPr lang="en-US" sz="2800" b="1" dirty="0">
              <a:solidFill>
                <a:srgbClr val="00B050"/>
              </a:solidFill>
              <a:latin typeface="Calibri" pitchFamily="34" charset="0"/>
            </a:endParaRPr>
          </a:p>
          <a:p>
            <a:pPr marL="342900" indent="-342900"/>
            <a:endParaRPr lang="en-US" sz="3000" b="1" dirty="0">
              <a:latin typeface="Calibri" pitchFamily="34" charset="0"/>
            </a:endParaRPr>
          </a:p>
          <a:p>
            <a:pPr marL="342900" indent="-342900"/>
            <a:r>
              <a:rPr lang="en-US" sz="3000" b="1" dirty="0">
                <a:latin typeface="Calibri" pitchFamily="34" charset="0"/>
              </a:rPr>
              <a:t> </a:t>
            </a:r>
          </a:p>
        </p:txBody>
      </p:sp>
      <p:sp>
        <p:nvSpPr>
          <p:cNvPr id="2079" name="TextBox 30"/>
          <p:cNvSpPr txBox="1">
            <a:spLocks noChangeArrowheads="1"/>
          </p:cNvSpPr>
          <p:nvPr/>
        </p:nvSpPr>
        <p:spPr bwMode="auto">
          <a:xfrm>
            <a:off x="4800600" y="304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   </a:t>
            </a:r>
          </a:p>
        </p:txBody>
      </p:sp>
      <p:sp>
        <p:nvSpPr>
          <p:cNvPr id="2080" name="TextBox 31"/>
          <p:cNvSpPr txBox="1">
            <a:spLocks noChangeArrowheads="1"/>
          </p:cNvSpPr>
          <p:nvPr/>
        </p:nvSpPr>
        <p:spPr bwMode="auto">
          <a:xfrm>
            <a:off x="4648200" y="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F0"/>
                </a:solidFill>
                <a:latin typeface="Calibri" pitchFamily="34" charset="0"/>
              </a:rPr>
              <a:t>Physics Quiz</a:t>
            </a:r>
            <a:endParaRPr lang="en-US" sz="2800" b="1" dirty="0">
              <a:solidFill>
                <a:srgbClr val="00B0F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Quiz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/>
              <a:t>only your notebook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will need a calculator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 Test Corrections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When you are finished, please bring your quiz up front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Complete test corrections while others finish the physics quiz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FF"/>
                </a:solidFill>
              </a:rPr>
              <a:t>If you got an 80 or ABOVE, you do not qualify for test corrections and may read quietly until your classmates finish the quiz</a:t>
            </a:r>
            <a:endParaRPr lang="en-US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Physics: Basics of Motion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all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Marble </a:t>
            </a:r>
            <a:r>
              <a:rPr lang="en-US" smtClean="0"/>
              <a:t>Roll Challenge: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GOAL: Make the marble go the SLOWEST from one end of the table to the other</a:t>
            </a:r>
          </a:p>
          <a:p>
            <a:r>
              <a:rPr lang="en-US" dirty="0" smtClean="0"/>
              <a:t>Groups of 4</a:t>
            </a:r>
          </a:p>
          <a:p>
            <a:endParaRPr lang="en-US" dirty="0"/>
          </a:p>
          <a:p>
            <a:r>
              <a:rPr lang="en-US" dirty="0" smtClean="0"/>
              <a:t>Planning</a:t>
            </a:r>
          </a:p>
          <a:p>
            <a:endParaRPr lang="en-US" dirty="0"/>
          </a:p>
          <a:p>
            <a:r>
              <a:rPr lang="en-US" b="1" dirty="0" smtClean="0"/>
              <a:t>Draw 3 different plans so you know where to start next time!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161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Quiz</vt:lpstr>
      <vt:lpstr>Genetics Test Corrections</vt:lpstr>
      <vt:lpstr>Physics: Basics of Motion video</vt:lpstr>
      <vt:lpstr>Marble Roll Challenge: Part 1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pete</cp:lastModifiedBy>
  <cp:revision>34</cp:revision>
  <dcterms:created xsi:type="dcterms:W3CDTF">2014-04-09T14:04:50Z</dcterms:created>
  <dcterms:modified xsi:type="dcterms:W3CDTF">2014-04-11T12:32:22Z</dcterms:modified>
</cp:coreProperties>
</file>