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58" r:id="rId4"/>
    <p:sldId id="261" r:id="rId5"/>
    <p:sldId id="260" r:id="rId6"/>
    <p:sldId id="263" r:id="rId7"/>
    <p:sldId id="265" r:id="rId8"/>
    <p:sldId id="269" r:id="rId9"/>
    <p:sldId id="262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F2F6F746-4008-4648-9BBF-2AEA0493D025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E5D79A19-723F-49F3-9F84-A15CBCEC0A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67FA63F-0548-4C2B-B970-A18FD1A3749D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43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C625AF-C328-491B-A164-911C6AD8C5CB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F7F73-B892-4CD6-B365-531950B779CA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DEC95-9488-4043-AEFE-405221A27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B3D911-410C-4566-B15C-6E4DE6CAC1D5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8744-2CEE-4E87-862B-397794670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DA8DA6-D067-4B52-8223-8BD4DC54A2F1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2012-515F-434C-93CD-52F3F0C62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A0828-C7E1-4EC1-B008-F30C09D34492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5BEB6-BCEA-4679-97EA-DBA8E74A1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7CDBA-AF91-4067-A780-91AFF5EF4907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915D9-3C21-4DD8-B1DC-42DED3D94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94942-ED57-41E5-9CB3-4F9A53E9FFF1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31603-62F3-4580-A290-013661D8F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864AA-ACB7-44EB-863C-E67122DEF3AB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02D2A-7744-41A0-8DC0-D18F94BBD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1D0E28-BA5A-4DCC-85C4-59F383B451F2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D2F2B-3C6C-43C8-B214-FA035C1D9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A28561-3A2E-46CB-A923-FD7C58F4AD26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A4DD1-5031-4A40-AD64-B85CEC3DE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F6203-4C34-40E0-8546-93CC9553C47F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EB958-F028-458D-B42C-74D2F3FE3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A9C34-1902-46F9-A6E2-AA6D839E3D6F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8334A-BB6D-4DEB-AAD6-3D40364DE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28698984-714F-4626-8FB2-E97E01FF3D14}" type="datetimeFigureOut">
              <a:rPr lang="en-US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4C7338BD-5803-4524-B904-B28C9FD75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youtube.com/watch?v=saLYHUs6cWk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youtube.com/watch?v=9pjW1cMfTz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youtube.com/watch?v=J3sgoy22Ij4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youtube.com/watch?v=aWItglvTiLc&amp;feature=related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1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2073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2074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2076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 </a:t>
            </a:r>
          </a:p>
        </p:txBody>
      </p:sp>
      <p:sp>
        <p:nvSpPr>
          <p:cNvPr id="2077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r>
              <a:rPr lang="en-US" sz="2800" b="1" dirty="0">
                <a:latin typeface="Calibri" pitchFamily="-1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609600"/>
            <a:ext cx="4343400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latin typeface="Calibri" pitchFamily="-1" charset="0"/>
              </a:rPr>
              <a:t>SWBAT </a:t>
            </a:r>
            <a:r>
              <a:rPr lang="en-US" sz="2800" b="1" dirty="0" smtClean="0">
                <a:latin typeface="Calibri" pitchFamily="-1" charset="0"/>
              </a:rPr>
              <a:t>identify four types of </a:t>
            </a:r>
            <a:r>
              <a:rPr lang="en-US" sz="2800" b="1" dirty="0" err="1" smtClean="0">
                <a:latin typeface="Calibri" pitchFamily="-1" charset="0"/>
              </a:rPr>
              <a:t>protists</a:t>
            </a:r>
            <a:endParaRPr lang="en-US" sz="2800" b="1" dirty="0" smtClean="0">
              <a:latin typeface="Calibri" pitchFamily="-1" charset="0"/>
            </a:endParaRPr>
          </a:p>
          <a:p>
            <a:pPr marL="342900" indent="-342900"/>
            <a:endParaRPr lang="en-US" sz="2800" b="1" dirty="0">
              <a:latin typeface="Calibri" pitchFamily="-1" charset="0"/>
            </a:endParaRPr>
          </a:p>
          <a:p>
            <a:pPr marL="342900" indent="-342900"/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WARM UP:</a:t>
            </a:r>
          </a:p>
          <a:p>
            <a:pPr marL="342900" indent="-342900"/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000" b="1" dirty="0">
                <a:solidFill>
                  <a:srgbClr val="0070C0"/>
                </a:solidFill>
                <a:latin typeface="Calibri" pitchFamily="-1" charset="0"/>
              </a:rPr>
              <a:t>What are some differences between the ways that plants and animals get food?</a:t>
            </a:r>
          </a:p>
          <a:p>
            <a:pPr marL="342900" indent="-342900">
              <a:buFontTx/>
              <a:buAutoNum type="arabicPeriod"/>
            </a:pPr>
            <a:r>
              <a:rPr lang="en-US" sz="3000" b="1" dirty="0">
                <a:solidFill>
                  <a:srgbClr val="0070C0"/>
                </a:solidFill>
                <a:latin typeface="Calibri" pitchFamily="-1" charset="0"/>
              </a:rPr>
              <a:t>Define: Prokaryote (use your notes if needed)</a:t>
            </a:r>
          </a:p>
          <a:p>
            <a:pPr marL="342900" indent="-342900"/>
            <a:endParaRPr lang="en-US" sz="3200" i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2079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92D050"/>
                </a:solidFill>
                <a:latin typeface="Calibri" pitchFamily="-1" charset="0"/>
              </a:rPr>
              <a:t>Protists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what’d you learn?!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7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1.  Which protist moves using cilia?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    a.  Euglena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	b.  Paramecia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	c.  Volvox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300" smtClean="0"/>
              <a:t>	d.  Amoeba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/>
            </a:r>
            <a:br>
              <a:rPr lang="en-US" sz="2700" smtClean="0"/>
            </a:br>
            <a:r>
              <a:rPr lang="en-US" sz="2700" smtClean="0"/>
              <a:t> 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2.  Which best explains how an Amoeba moves?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a.  extending its cytoplasm 		</a:t>
            </a:r>
          </a:p>
          <a:p>
            <a:pPr eaLnBrk="1" hangingPunct="1">
              <a:buFont typeface="Arial" charset="0"/>
              <a:buAutoNum type="alphaLcPeriod" startAt="2"/>
            </a:pPr>
            <a:r>
              <a:rPr lang="en-US" smtClean="0"/>
              <a:t>tiny hairs		</a:t>
            </a:r>
          </a:p>
          <a:p>
            <a:pPr eaLnBrk="1" hangingPunct="1">
              <a:buFont typeface="Arial" charset="0"/>
              <a:buAutoNum type="alphaLcPeriod" startAt="3"/>
            </a:pPr>
            <a:r>
              <a:rPr lang="en-US" smtClean="0"/>
              <a:t>whip-like tails		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d.  walking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3.  Which two protists share a feature with plant cells?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a.  Euglena and Amoeba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b.  Paramecia and Volvox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c.  Volvox and Euglena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>	d.  Amoeba and Paramecium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smtClean="0"/>
              <a:t/>
            </a:r>
            <a:br>
              <a:rPr lang="en-US" sz="3000" smtClean="0"/>
            </a:br>
            <a:r>
              <a:rPr lang="en-US" sz="3000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 Comic 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anyone like to share?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Testable Question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protists?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4 Types </a:t>
            </a:r>
            <a:br>
              <a:rPr lang="en-US" b="1" dirty="0" smtClean="0"/>
            </a:br>
            <a:r>
              <a:rPr lang="en-US" dirty="0" smtClean="0"/>
              <a:t>(but there are many more)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305800" cy="3459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92D050"/>
                </a:solidFill>
              </a:rPr>
              <a:t>Volvox:</a:t>
            </a:r>
            <a:r>
              <a:rPr lang="en-US" sz="2400" smtClean="0"/>
              <a:t>  </a:t>
            </a:r>
            <a:r>
              <a:rPr lang="en-US" sz="2400" smtClean="0">
                <a:hlinkClick r:id="rId2"/>
              </a:rPr>
              <a:t>http://www.youtube.com/watch?v=9pjW1cMfTz8 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92D050"/>
                </a:solidFill>
              </a:rPr>
              <a:t>Paramecium: </a:t>
            </a:r>
          </a:p>
          <a:p>
            <a:pPr eaLnBrk="1" hangingPunct="1">
              <a:buFontTx/>
              <a:buNone/>
            </a:pPr>
            <a:r>
              <a:rPr lang="en-US" sz="2400" smtClean="0">
                <a:hlinkClick r:id="rId3"/>
              </a:rPr>
              <a:t>http://www.youtube.com/watch?v=saLYHUs6cWk</a:t>
            </a:r>
            <a:r>
              <a:rPr lang="en-US" sz="2400" smtClean="0"/>
              <a:t> 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92D050"/>
                </a:solidFill>
              </a:rPr>
              <a:t>Amoeba:</a:t>
            </a:r>
          </a:p>
          <a:p>
            <a:pPr eaLnBrk="1" hangingPunct="1">
              <a:buFontTx/>
              <a:buNone/>
            </a:pPr>
            <a:r>
              <a:rPr lang="en-US" sz="2400" smtClean="0">
                <a:hlinkClick r:id="rId4"/>
              </a:rPr>
              <a:t>http://www.youtube.com/watch?v=aWItglvTiLc&amp;feature=related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92D050"/>
                </a:solidFill>
              </a:rPr>
              <a:t>Euglena:</a:t>
            </a:r>
          </a:p>
          <a:p>
            <a:pPr eaLnBrk="1" hangingPunct="1">
              <a:buFontTx/>
              <a:buNone/>
            </a:pPr>
            <a:r>
              <a:rPr lang="en-US" sz="2400" smtClean="0">
                <a:hlinkClick r:id="rId5"/>
              </a:rPr>
              <a:t>http://www.youtube.com/watch?v=J3sgoy22Ij4</a:t>
            </a:r>
            <a:endParaRPr lang="en-US" sz="2400" smtClean="0"/>
          </a:p>
        </p:txBody>
      </p:sp>
      <p:pic>
        <p:nvPicPr>
          <p:cNvPr id="4100" name="Picture 3" descr="volvox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28600"/>
            <a:ext cx="158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volvox2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14478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 descr="paramecium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1524000"/>
            <a:ext cx="18002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amoeb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3733800"/>
            <a:ext cx="19970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 descr="euglena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9800" y="1371600"/>
            <a:ext cx="23717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704015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  <a:gridCol w="1828800"/>
                <a:gridCol w="1935163"/>
                <a:gridCol w="1798637"/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Protist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Type of Organism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Movement (How does it move?)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Illustration (What does it look like?)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Extra Facts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Volvox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Paramecium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Amoeba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Euglena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Protist Worksheet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 on your worksheet… It gets </a:t>
            </a:r>
            <a:r>
              <a:rPr lang="en-US" smtClean="0"/>
              <a:t>gradually </a:t>
            </a:r>
            <a:r>
              <a:rPr lang="en-US" smtClean="0"/>
              <a:t>harder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39624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8 Stations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Computer game</a:t>
            </a:r>
          </a:p>
          <a:p>
            <a:pPr eaLnBrk="1" hangingPunct="1"/>
            <a:r>
              <a:rPr lang="en-US" dirty="0" err="1" smtClean="0">
                <a:solidFill>
                  <a:srgbClr val="0070C0"/>
                </a:solidFill>
              </a:rPr>
              <a:t>Volvox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Paramecium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Amoeba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Euglena</a:t>
            </a:r>
          </a:p>
          <a:p>
            <a:pPr eaLnBrk="1" hangingPunct="1"/>
            <a:r>
              <a:rPr lang="en-US" dirty="0" err="1" smtClean="0">
                <a:solidFill>
                  <a:srgbClr val="0070C0"/>
                </a:solidFill>
              </a:rPr>
              <a:t>Protists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i="1" dirty="0" smtClean="0">
                <a:solidFill>
                  <a:srgbClr val="0070C0"/>
                </a:solidFill>
              </a:rPr>
              <a:t>READ the info and fill out the facts on your sheet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4724400" y="838200"/>
            <a:ext cx="403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dirty="0">
              <a:solidFill>
                <a:srgbClr val="92D050"/>
              </a:solidFill>
              <a:latin typeface="Calibri" pitchFamily="-1" charset="0"/>
            </a:endParaRPr>
          </a:p>
          <a:p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After you have finished the stations, work on the back of the </a:t>
            </a:r>
            <a:r>
              <a:rPr lang="en-US" sz="2800" b="1" dirty="0" err="1">
                <a:solidFill>
                  <a:srgbClr val="92D050"/>
                </a:solidFill>
                <a:latin typeface="Calibri" pitchFamily="-1" charset="0"/>
              </a:rPr>
              <a:t>protist</a:t>
            </a:r>
            <a:r>
              <a:rPr lang="en-US" sz="2800" b="1" dirty="0">
                <a:solidFill>
                  <a:srgbClr val="92D050"/>
                </a:solidFill>
                <a:latin typeface="Calibri" pitchFamily="-1" charset="0"/>
              </a:rPr>
              <a:t>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91600" cy="6704015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  <a:gridCol w="1828800"/>
                <a:gridCol w="1935163"/>
                <a:gridCol w="1798637"/>
              </a:tblGrid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Protist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Type of Organism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Movement (How does it move?)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Illustration (What does it look like?)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Extra Facts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Volvox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flagella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Chloroplasts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Photosynthesis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colonies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Paramecium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Cilia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Ponds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Streams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Contractile vacuole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Amoeba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Pseudopods (false foot)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Extension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feeding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Euglena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flagella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Photosynthesis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Chloroplasts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1" charset="-128"/>
                          <a:cs typeface="Arial" charset="0"/>
                        </a:rPr>
                        <a:t>2. eyespot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The </a:t>
            </a:r>
            <a:r>
              <a:rPr lang="en-US" dirty="0" err="1" smtClean="0"/>
              <a:t>Protist</a:t>
            </a:r>
            <a:r>
              <a:rPr lang="en-US" dirty="0" smtClean="0"/>
              <a:t> Game!</a:t>
            </a:r>
          </a:p>
          <a:p>
            <a:pPr eaLnBrk="1" hangingPunct="1"/>
            <a:r>
              <a:rPr lang="en-US" dirty="0" smtClean="0"/>
              <a:t>Role the dice</a:t>
            </a:r>
          </a:p>
          <a:p>
            <a:pPr eaLnBrk="1" hangingPunct="1"/>
            <a:r>
              <a:rPr lang="en-US" dirty="0" smtClean="0"/>
              <a:t>Your partner asks you a question</a:t>
            </a:r>
          </a:p>
          <a:p>
            <a:pPr lvl="1" eaLnBrk="1" hangingPunct="1"/>
            <a:r>
              <a:rPr lang="en-US" dirty="0" smtClean="0"/>
              <a:t>If you get it right- move forward </a:t>
            </a:r>
          </a:p>
          <a:p>
            <a:pPr lvl="1" eaLnBrk="1" hangingPunct="1"/>
            <a:r>
              <a:rPr lang="en-US" dirty="0" smtClean="0"/>
              <a:t>If you get it wrong- move back 1 space!</a:t>
            </a:r>
          </a:p>
          <a:p>
            <a:pPr eaLnBrk="1" hangingPunct="1"/>
            <a:r>
              <a:rPr lang="en-US" dirty="0" smtClean="0"/>
              <a:t>The first one to the end wins!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280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Plant Cell Comic Strip</vt:lpstr>
      <vt:lpstr>Testable Question</vt:lpstr>
      <vt:lpstr>4 Types  (but there are many more)</vt:lpstr>
      <vt:lpstr>Slide 5</vt:lpstr>
      <vt:lpstr>Protist Worksheet</vt:lpstr>
      <vt:lpstr>Stations</vt:lpstr>
      <vt:lpstr>Slide 8</vt:lpstr>
      <vt:lpstr>Review</vt:lpstr>
      <vt:lpstr>So what’d you learn?!</vt:lpstr>
      <vt:lpstr>Slide 11</vt:lpstr>
      <vt:lpstr>Slide 12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59</cp:revision>
  <dcterms:created xsi:type="dcterms:W3CDTF">2013-02-28T18:20:43Z</dcterms:created>
  <dcterms:modified xsi:type="dcterms:W3CDTF">2014-02-27T16:03:42Z</dcterms:modified>
</cp:coreProperties>
</file>