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4" r:id="rId3"/>
    <p:sldId id="265" r:id="rId4"/>
    <p:sldId id="268" r:id="rId5"/>
    <p:sldId id="269" r:id="rId6"/>
    <p:sldId id="273" r:id="rId7"/>
    <p:sldId id="276" r:id="rId8"/>
    <p:sldId id="277" r:id="rId9"/>
    <p:sldId id="266" r:id="rId10"/>
    <p:sldId id="267" r:id="rId11"/>
    <p:sldId id="259" r:id="rId12"/>
    <p:sldId id="260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0D12-93A9-4A89-A5D6-7ACF9F1151D1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BB18-E278-4368-8992-9EDE6571F3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EB8F-9AA2-41D2-9F46-BEF6152BEE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47D5-E749-404E-9CFC-083911E4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3BABE-8FA5-4759-9047-2C132E7975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560D48-04F6-4D99-8B8F-FC3A07693F9B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090E-53A4-48C5-B6A8-F38DEDA7104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D643-6970-49C2-A4A8-9CCD4FB25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1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7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71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72" name="TextBox 31"/>
          <p:cNvSpPr txBox="1">
            <a:spLocks noChangeArrowheads="1"/>
          </p:cNvSpPr>
          <p:nvPr/>
        </p:nvSpPr>
        <p:spPr bwMode="auto">
          <a:xfrm>
            <a:off x="914400" y="762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 </a:t>
            </a:r>
          </a:p>
        </p:txBody>
      </p:sp>
      <p:sp>
        <p:nvSpPr>
          <p:cNvPr id="2073" name="TextBox 39"/>
          <p:cNvSpPr txBox="1">
            <a:spLocks noChangeArrowheads="1"/>
          </p:cNvSpPr>
          <p:nvPr/>
        </p:nvSpPr>
        <p:spPr bwMode="auto">
          <a:xfrm>
            <a:off x="0" y="152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 </a:t>
            </a:r>
          </a:p>
        </p:txBody>
      </p:sp>
      <p:sp>
        <p:nvSpPr>
          <p:cNvPr id="2074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TextBox 32"/>
          <p:cNvSpPr txBox="1">
            <a:spLocks noChangeArrowheads="1"/>
          </p:cNvSpPr>
          <p:nvPr/>
        </p:nvSpPr>
        <p:spPr bwMode="auto">
          <a:xfrm>
            <a:off x="5257800" y="0"/>
            <a:ext cx="472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    </a:t>
            </a:r>
          </a:p>
        </p:txBody>
      </p:sp>
      <p:sp>
        <p:nvSpPr>
          <p:cNvPr id="2076" name="TextBox 30"/>
          <p:cNvSpPr txBox="1">
            <a:spLocks noChangeArrowheads="1"/>
          </p:cNvSpPr>
          <p:nvPr/>
        </p:nvSpPr>
        <p:spPr bwMode="auto">
          <a:xfrm>
            <a:off x="0" y="6273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    </a:t>
            </a:r>
          </a:p>
        </p:txBody>
      </p:sp>
      <p:sp>
        <p:nvSpPr>
          <p:cNvPr id="2077" name="TextBox 31"/>
          <p:cNvSpPr txBox="1">
            <a:spLocks noChangeArrowheads="1"/>
          </p:cNvSpPr>
          <p:nvPr/>
        </p:nvSpPr>
        <p:spPr bwMode="auto">
          <a:xfrm>
            <a:off x="8077200" y="6338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 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078" name="TextBox 34"/>
          <p:cNvSpPr txBox="1">
            <a:spLocks noChangeArrowheads="1"/>
          </p:cNvSpPr>
          <p:nvPr/>
        </p:nvSpPr>
        <p:spPr bwMode="auto">
          <a:xfrm>
            <a:off x="4114800" y="457200"/>
            <a:ext cx="533400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latin typeface="Calibri" pitchFamily="34" charset="0"/>
              </a:rPr>
              <a:t>Objective:</a:t>
            </a:r>
            <a:endParaRPr lang="en-US" sz="2800" dirty="0">
              <a:latin typeface="Calibri" pitchFamily="34" charset="0"/>
            </a:endParaRPr>
          </a:p>
          <a:p>
            <a:pPr marL="342900" indent="-342900"/>
            <a:r>
              <a:rPr lang="en-US" sz="2800" b="1" dirty="0">
                <a:latin typeface="Calibri" pitchFamily="34" charset="0"/>
              </a:rPr>
              <a:t>SWBAT </a:t>
            </a:r>
            <a:r>
              <a:rPr lang="en-US" sz="2800" b="1" dirty="0" smtClean="0">
                <a:latin typeface="Calibri" pitchFamily="34" charset="0"/>
              </a:rPr>
              <a:t>complete speed and acceleration labs and understand momentum</a:t>
            </a:r>
          </a:p>
          <a:p>
            <a:pPr marL="342900" indent="-342900"/>
            <a:endParaRPr lang="en-US" sz="2800" b="1" dirty="0">
              <a:latin typeface="Calibri" pitchFamily="34" charset="0"/>
            </a:endParaRPr>
          </a:p>
          <a:p>
            <a:pPr marL="342900" indent="-342900"/>
            <a:r>
              <a:rPr lang="en-US" sz="2800" dirty="0" smtClean="0">
                <a:latin typeface="Calibri" pitchFamily="34" charset="0"/>
              </a:rPr>
              <a:t>Warm Up: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Turn</a:t>
            </a:r>
            <a:r>
              <a:rPr lang="en-US" sz="2800" dirty="0" smtClean="0">
                <a:latin typeface="Calibri" pitchFamily="34" charset="0"/>
              </a:rPr>
              <a:t> to page D20-D21 in your textbook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Read the sample problem </a:t>
            </a:r>
            <a:r>
              <a:rPr lang="en-US" sz="2800" dirty="0" smtClean="0">
                <a:latin typeface="Calibri" pitchFamily="34" charset="0"/>
              </a:rPr>
              <a:t>on D20 and look at the graph on D21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Using the graph,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what is the speed of the zebra between 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40s-60s time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interval?</a:t>
            </a:r>
            <a:endParaRPr lang="en-US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en-US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marL="342900" indent="-342900"/>
            <a:endParaRPr lang="en-US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marL="342900" indent="-342900"/>
            <a:endParaRPr lang="en-US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/>
            <a:endParaRPr lang="en-US" sz="3000" b="1" dirty="0">
              <a:latin typeface="Calibri" pitchFamily="34" charset="0"/>
            </a:endParaRPr>
          </a:p>
          <a:p>
            <a:pPr marL="342900" indent="-342900"/>
            <a:r>
              <a:rPr lang="en-US" sz="3000" b="1" dirty="0">
                <a:latin typeface="Calibri" pitchFamily="34" charset="0"/>
              </a:rPr>
              <a:t> </a:t>
            </a:r>
          </a:p>
        </p:txBody>
      </p:sp>
      <p:sp>
        <p:nvSpPr>
          <p:cNvPr id="2079" name="TextBox 30"/>
          <p:cNvSpPr txBox="1">
            <a:spLocks noChangeArrowheads="1"/>
          </p:cNvSpPr>
          <p:nvPr/>
        </p:nvSpPr>
        <p:spPr bwMode="auto">
          <a:xfrm>
            <a:off x="4800600" y="304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   </a:t>
            </a:r>
          </a:p>
        </p:txBody>
      </p:sp>
      <p:sp>
        <p:nvSpPr>
          <p:cNvPr id="2080" name="TextBox 31"/>
          <p:cNvSpPr txBox="1">
            <a:spLocks noChangeArrowheads="1"/>
          </p:cNvSpPr>
          <p:nvPr/>
        </p:nvSpPr>
        <p:spPr bwMode="auto">
          <a:xfrm>
            <a:off x="4648200" y="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Momentum and Walking Lab</a:t>
            </a:r>
            <a:endParaRPr lang="en-US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Review: Acceleration Formula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848600" cy="39624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8000" i="1" dirty="0" smtClean="0">
                <a:solidFill>
                  <a:srgbClr val="0070C0"/>
                </a:solidFill>
              </a:rPr>
              <a:t>acceleration = (final velocity - original velocity)       </a:t>
            </a:r>
          </a:p>
          <a:p>
            <a:pPr eaLnBrk="1" hangingPunct="1">
              <a:buFont typeface="Arial" charset="0"/>
              <a:buNone/>
            </a:pPr>
            <a:r>
              <a:rPr lang="en-US" sz="8000" i="1" dirty="0" smtClean="0">
                <a:solidFill>
                  <a:srgbClr val="0070C0"/>
                </a:solidFill>
              </a:rPr>
              <a:t>                                                time</a:t>
            </a:r>
          </a:p>
          <a:p>
            <a:pPr eaLnBrk="1" hangingPunct="1">
              <a:buFont typeface="Arial" charset="0"/>
              <a:buNone/>
            </a:pPr>
            <a:endParaRPr lang="en-US" sz="8000" i="1" dirty="0" smtClean="0"/>
          </a:p>
          <a:p>
            <a:pPr eaLnBrk="1" hangingPunct="1">
              <a:buFont typeface="Arial" charset="0"/>
              <a:buNone/>
            </a:pPr>
            <a:r>
              <a:rPr lang="en-US" sz="8000" i="1" dirty="0" smtClean="0"/>
              <a:t>But when you find acceleration, it’s written like:</a:t>
            </a:r>
          </a:p>
          <a:p>
            <a:pPr eaLnBrk="1" hangingPunct="1">
              <a:buFont typeface="Arial" charset="0"/>
              <a:buNone/>
            </a:pPr>
            <a:r>
              <a:rPr lang="en-US" sz="8000" i="1" dirty="0" smtClean="0"/>
              <a:t>Acceleration= 2 km/sec/sec</a:t>
            </a:r>
          </a:p>
          <a:p>
            <a:pPr eaLnBrk="1" hangingPunct="1">
              <a:buFont typeface="Arial" charset="0"/>
              <a:buNone/>
            </a:pPr>
            <a:r>
              <a:rPr lang="en-US" sz="8000" i="1" dirty="0" smtClean="0"/>
              <a:t>Because it’s Velocity (which is d/t)/ Time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3124200"/>
            <a:ext cx="5562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Walking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Groups of </a:t>
            </a:r>
            <a:r>
              <a:rPr lang="en-US" b="1" dirty="0" smtClean="0"/>
              <a:t>3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Three cones</a:t>
            </a:r>
          </a:p>
          <a:p>
            <a:r>
              <a:rPr lang="en-US" dirty="0" smtClean="0"/>
              <a:t>Person 1: timer</a:t>
            </a:r>
          </a:p>
          <a:p>
            <a:r>
              <a:rPr lang="en-US" dirty="0" smtClean="0"/>
              <a:t>Person 2: walker</a:t>
            </a:r>
          </a:p>
          <a:p>
            <a:r>
              <a:rPr lang="en-US" dirty="0" smtClean="0"/>
              <a:t>Person 3: data keeper</a:t>
            </a:r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Switch roles after each person walks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2: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accelerometers </a:t>
            </a:r>
          </a:p>
          <a:p>
            <a:r>
              <a:rPr lang="en-US" b="1" dirty="0" smtClean="0"/>
              <a:t>Make sure you’re pointing the card in the direction of the arrow</a:t>
            </a:r>
          </a:p>
          <a:p>
            <a:endParaRPr lang="en-US" dirty="0"/>
          </a:p>
          <a:p>
            <a:r>
              <a:rPr lang="en-US" dirty="0" smtClean="0"/>
              <a:t>Follow all directions and answer ALL questions!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Whenever you are waiting for a station, work on the back of your paper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Calculators will be outside, but please bring your own if you have it</a:t>
            </a:r>
          </a:p>
          <a:p>
            <a:endParaRPr lang="en-US" dirty="0"/>
          </a:p>
          <a:p>
            <a:r>
              <a:rPr lang="en-US" dirty="0" smtClean="0"/>
              <a:t>Bring your notebook, too!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expectations for the lab?</a:t>
            </a:r>
          </a:p>
          <a:p>
            <a:endParaRPr lang="en-US" dirty="0"/>
          </a:p>
          <a:p>
            <a:r>
              <a:rPr lang="en-US" dirty="0" smtClean="0"/>
              <a:t>What about walking down the hall?</a:t>
            </a:r>
          </a:p>
          <a:p>
            <a:endParaRPr lang="en-US" dirty="0"/>
          </a:p>
          <a:p>
            <a:r>
              <a:rPr lang="en-US" dirty="0" smtClean="0"/>
              <a:t>Consequences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ance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Forces of Motion: </a:t>
            </a:r>
            <a:br>
              <a:rPr lang="en-US" dirty="0" smtClean="0"/>
            </a:br>
            <a:r>
              <a:rPr lang="en-US" b="1" dirty="0" smtClean="0"/>
              <a:t>Momentum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Momentum -&gt;  a measure of mass in motion</a:t>
            </a: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-&gt; Momentum= mass  x  velocity</a:t>
            </a: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p = </a:t>
            </a:r>
            <a:r>
              <a:rPr lang="en-US" dirty="0" err="1" smtClean="0">
                <a:solidFill>
                  <a:srgbClr val="FF0000"/>
                </a:solidFill>
              </a:rPr>
              <a:t>mv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-&gt; </a:t>
            </a:r>
            <a:r>
              <a:rPr lang="en-US" b="1" dirty="0" smtClean="0">
                <a:solidFill>
                  <a:srgbClr val="FF0000"/>
                </a:solidFill>
              </a:rPr>
              <a:t>The momentum of an object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depends on its mass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Look at D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Using our new formula…</a:t>
            </a:r>
          </a:p>
          <a:p>
            <a:pPr>
              <a:buFont typeface="Arial" charset="0"/>
              <a:buNone/>
            </a:pPr>
            <a:r>
              <a:rPr lang="en-US" smtClean="0"/>
              <a:t> Momentum= Mass x Velocity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  P = mv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Momentum questions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 (kg)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VELOCITY (m/s)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</a:t>
                      </a:r>
                    </a:p>
                    <a:p>
                      <a:r>
                        <a:rPr lang="en-US" dirty="0" smtClean="0"/>
                        <a:t>      Kg   x   m/sec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bullet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0.004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frog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0.9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meteorite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baseball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0.14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Rocket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36,000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1,800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Satellite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Walking Lab and Acceleration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outside</a:t>
            </a:r>
          </a:p>
          <a:p>
            <a:endParaRPr lang="en-US" dirty="0" smtClean="0"/>
          </a:p>
          <a:p>
            <a:r>
              <a:rPr lang="en-US" dirty="0" smtClean="0"/>
              <a:t>We need to review what acceleration IS and how to calculate acceleration, velocity, and speed…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Review: Acceleration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Acceleration: The rate at which velocity changes with time (change in speed and/or direction)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Velocity/Time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(In physics, it’s ANY change in velocity)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Example: car slowing down = accelerating because it’s changing its speed and/or direction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Or</a:t>
            </a:r>
            <a:r>
              <a:rPr lang="en-US" i="1" dirty="0" smtClean="0"/>
              <a:t>.. A runner turning a corner </a:t>
            </a:r>
            <a:r>
              <a:rPr lang="en-US" b="1" i="1" dirty="0" smtClean="0"/>
              <a:t>accelerates </a:t>
            </a:r>
            <a:r>
              <a:rPr lang="en-US" i="1" dirty="0" smtClean="0"/>
              <a:t>because the direction of her velocity is changing as she 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392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Forces of Motion:  Momentum</vt:lpstr>
      <vt:lpstr>Slide 5</vt:lpstr>
      <vt:lpstr>Slide 6</vt:lpstr>
      <vt:lpstr>Momentum questions</vt:lpstr>
      <vt:lpstr>The Walking Lab and Acceleration Lab</vt:lpstr>
      <vt:lpstr>Review: Acceleration</vt:lpstr>
      <vt:lpstr>Review: Acceleration Formula</vt:lpstr>
      <vt:lpstr>Lab 1: Walking Lab</vt:lpstr>
      <vt:lpstr>Lab 2: Acceleration</vt:lpstr>
      <vt:lpstr>Slide 13</vt:lpstr>
      <vt:lpstr>Slide 14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anna1.poole</dc:creator>
  <cp:lastModifiedBy>pete</cp:lastModifiedBy>
  <cp:revision>23</cp:revision>
  <dcterms:created xsi:type="dcterms:W3CDTF">2013-04-17T18:35:54Z</dcterms:created>
  <dcterms:modified xsi:type="dcterms:W3CDTF">2014-04-04T14:34:29Z</dcterms:modified>
</cp:coreProperties>
</file>