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83" r:id="rId3"/>
    <p:sldId id="280" r:id="rId4"/>
    <p:sldId id="282" r:id="rId5"/>
    <p:sldId id="292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8" r:id="rId14"/>
    <p:sldId id="264" r:id="rId15"/>
    <p:sldId id="285" r:id="rId16"/>
    <p:sldId id="267" r:id="rId17"/>
    <p:sldId id="291" r:id="rId18"/>
    <p:sldId id="289" r:id="rId19"/>
    <p:sldId id="290" r:id="rId20"/>
    <p:sldId id="288" r:id="rId21"/>
    <p:sldId id="287" r:id="rId22"/>
    <p:sldId id="269" r:id="rId23"/>
    <p:sldId id="286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8" r:id="rId32"/>
    <p:sldId id="279" r:id="rId33"/>
    <p:sldId id="293" r:id="rId34"/>
    <p:sldId id="294" r:id="rId35"/>
    <p:sldId id="29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37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6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40099-D757-4FBB-B03E-B71667402EAA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3A74B-356C-4C85-94EF-4B9B0E19B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C4D7AC-B0B0-4332-8261-1A4A79103C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126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126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824574-A3CB-4024-B87B-C15A25C80433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A982-11A7-48C0-A5EA-18FF393711F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4CDF-B41A-42EE-8E36-B38CB7E6F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A982-11A7-48C0-A5EA-18FF393711F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4CDF-B41A-42EE-8E36-B38CB7E6F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A982-11A7-48C0-A5EA-18FF393711F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4CDF-B41A-42EE-8E36-B38CB7E6F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A982-11A7-48C0-A5EA-18FF393711F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4CDF-B41A-42EE-8E36-B38CB7E6F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A982-11A7-48C0-A5EA-18FF393711F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4CDF-B41A-42EE-8E36-B38CB7E6F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A982-11A7-48C0-A5EA-18FF393711F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4CDF-B41A-42EE-8E36-B38CB7E6F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A982-11A7-48C0-A5EA-18FF393711F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4CDF-B41A-42EE-8E36-B38CB7E6F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A982-11A7-48C0-A5EA-18FF393711F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4CDF-B41A-42EE-8E36-B38CB7E6F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A982-11A7-48C0-A5EA-18FF393711F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4CDF-B41A-42EE-8E36-B38CB7E6F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A982-11A7-48C0-A5EA-18FF393711F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4CDF-B41A-42EE-8E36-B38CB7E6F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A982-11A7-48C0-A5EA-18FF393711F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4CDF-B41A-42EE-8E36-B38CB7E6F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5A982-11A7-48C0-A5EA-18FF393711F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F4CDF-B41A-42EE-8E36-B38CB7E6F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5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 </a:t>
            </a: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</a:t>
            </a:r>
          </a:p>
        </p:txBody>
      </p:sp>
      <p:sp>
        <p:nvSpPr>
          <p:cNvPr id="3098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    </a:t>
            </a:r>
          </a:p>
        </p:txBody>
      </p:sp>
      <p:sp>
        <p:nvSpPr>
          <p:cNvPr id="3100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    </a:t>
            </a:r>
          </a:p>
        </p:txBody>
      </p:sp>
      <p:sp>
        <p:nvSpPr>
          <p:cNvPr id="3101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   </a:t>
            </a:r>
            <a:r>
              <a:rPr lang="en-US" sz="2800" b="1" dirty="0">
                <a:latin typeface="Calibri" pitchFamily="34" charset="0"/>
              </a:rPr>
              <a:t> </a:t>
            </a: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228600"/>
            <a:ext cx="4343400" cy="84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000" b="1" dirty="0">
                <a:latin typeface="Calibri" pitchFamily="34" charset="0"/>
              </a:rPr>
              <a:t> </a:t>
            </a:r>
          </a:p>
          <a:p>
            <a:pPr marL="342900" indent="-342900"/>
            <a:r>
              <a:rPr lang="en-US" sz="2800" b="1" dirty="0">
                <a:latin typeface="Calibri" pitchFamily="34" charset="0"/>
              </a:rPr>
              <a:t>Objective</a:t>
            </a:r>
            <a:r>
              <a:rPr lang="en-US" sz="2800" b="1" dirty="0" smtClean="0">
                <a:latin typeface="Calibri" pitchFamily="34" charset="0"/>
              </a:rPr>
              <a:t>:</a:t>
            </a:r>
            <a:endParaRPr lang="en-US" sz="2800" dirty="0" smtClean="0">
              <a:latin typeface="Calibri" pitchFamily="34" charset="0"/>
            </a:endParaRPr>
          </a:p>
          <a:p>
            <a:pPr marL="342900" indent="-342900"/>
            <a:r>
              <a:rPr lang="en-US" sz="2800" b="1" dirty="0" smtClean="0">
                <a:latin typeface="Calibri" pitchFamily="34" charset="0"/>
              </a:rPr>
              <a:t>SWBAT review the human body systems in preparation for </a:t>
            </a:r>
            <a:r>
              <a:rPr lang="en-US" sz="2800" b="1" dirty="0" smtClean="0">
                <a:latin typeface="Calibri" pitchFamily="34" charset="0"/>
              </a:rPr>
              <a:t>the NC Common Exam</a:t>
            </a:r>
            <a:endParaRPr lang="en-US" sz="2800" b="1" dirty="0" smtClean="0">
              <a:latin typeface="Calibri" pitchFamily="34" charset="0"/>
            </a:endParaRPr>
          </a:p>
          <a:p>
            <a:pPr marL="342900" indent="-342900"/>
            <a:r>
              <a:rPr lang="en-US" sz="3000" b="1" dirty="0" smtClean="0">
                <a:solidFill>
                  <a:srgbClr val="F030E2"/>
                </a:solidFill>
                <a:latin typeface="Calibri" pitchFamily="34" charset="0"/>
              </a:rPr>
              <a:t>WARM </a:t>
            </a:r>
            <a:r>
              <a:rPr lang="en-US" sz="3000" b="1" dirty="0">
                <a:solidFill>
                  <a:srgbClr val="F030E2"/>
                </a:solidFill>
                <a:latin typeface="Calibri" pitchFamily="34" charset="0"/>
              </a:rPr>
              <a:t>UP</a:t>
            </a:r>
            <a:r>
              <a:rPr lang="en-US" sz="3000" b="1" dirty="0" smtClean="0">
                <a:solidFill>
                  <a:srgbClr val="F030E2"/>
                </a:solidFill>
                <a:latin typeface="Calibri" pitchFamily="34" charset="0"/>
              </a:rPr>
              <a:t>:</a:t>
            </a:r>
          </a:p>
          <a:p>
            <a:pPr marL="342900" indent="-342900"/>
            <a:endParaRPr lang="en-US" sz="3000" b="1" dirty="0" smtClean="0">
              <a:solidFill>
                <a:srgbClr val="BE1237"/>
              </a:solidFill>
              <a:latin typeface="Calibri" pitchFamily="34" charset="0"/>
            </a:endParaRPr>
          </a:p>
          <a:p>
            <a:pPr marL="514350" indent="-514350">
              <a:buAutoNum type="arabicPeriod"/>
            </a:pPr>
            <a:r>
              <a:rPr lang="en-US" sz="3200" i="1" dirty="0" smtClean="0">
                <a:latin typeface="Calibri" pitchFamily="34" charset="0"/>
              </a:rPr>
              <a:t>List the body systems we covered in 7</a:t>
            </a:r>
            <a:r>
              <a:rPr lang="en-US" sz="3200" i="1" baseline="30000" dirty="0" smtClean="0">
                <a:latin typeface="Calibri" pitchFamily="34" charset="0"/>
              </a:rPr>
              <a:t>th</a:t>
            </a:r>
            <a:r>
              <a:rPr lang="en-US" sz="3200" i="1" dirty="0" smtClean="0">
                <a:latin typeface="Calibri" pitchFamily="34" charset="0"/>
              </a:rPr>
              <a:t> grade science</a:t>
            </a:r>
          </a:p>
          <a:p>
            <a:pPr marL="514350" indent="-514350">
              <a:buAutoNum type="arabicPeriod"/>
            </a:pPr>
            <a:r>
              <a:rPr lang="en-US" sz="3200" i="1" dirty="0" smtClean="0">
                <a:latin typeface="Calibri" pitchFamily="34" charset="0"/>
              </a:rPr>
              <a:t>Which system is made up of the brain and spinal cord?</a:t>
            </a:r>
          </a:p>
          <a:p>
            <a:pPr marL="514350" indent="-514350"/>
            <a:endParaRPr lang="en-US" sz="3200" i="1" dirty="0" smtClean="0">
              <a:latin typeface="Calibri" pitchFamily="34" charset="0"/>
            </a:endParaRPr>
          </a:p>
          <a:p>
            <a:pPr marL="342900" indent="-342900"/>
            <a:r>
              <a:rPr lang="en-US" sz="3000" b="1" dirty="0" smtClean="0">
                <a:latin typeface="Calibri" pitchFamily="34" charset="0"/>
              </a:rPr>
              <a:t> </a:t>
            </a:r>
            <a:endParaRPr lang="en-US" sz="3000" b="1" dirty="0">
              <a:latin typeface="Calibri" pitchFamily="34" charset="0"/>
            </a:endParaRPr>
          </a:p>
          <a:p>
            <a:pPr marL="342900" indent="-342900"/>
            <a:endParaRPr lang="en-US" sz="3000" b="1" dirty="0">
              <a:latin typeface="Calibri" pitchFamily="34" charset="0"/>
            </a:endParaRPr>
          </a:p>
          <a:p>
            <a:pPr marL="342900" indent="-342900"/>
            <a:r>
              <a:rPr lang="en-US" sz="3000" b="1" dirty="0">
                <a:latin typeface="Calibri" pitchFamily="34" charset="0"/>
              </a:rPr>
              <a:t> </a:t>
            </a:r>
          </a:p>
        </p:txBody>
      </p:sp>
      <p:sp>
        <p:nvSpPr>
          <p:cNvPr id="3103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  </a:t>
            </a:r>
          </a:p>
        </p:txBody>
      </p:sp>
      <p:sp>
        <p:nvSpPr>
          <p:cNvPr id="2080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030E2"/>
                </a:solidFill>
                <a:latin typeface="Calibri" pitchFamily="34" charset="0"/>
                <a:cs typeface="+mn-cs"/>
              </a:rPr>
              <a:t>Body Systems Review </a:t>
            </a:r>
            <a:endParaRPr lang="en-US" sz="2800" b="1" dirty="0">
              <a:solidFill>
                <a:srgbClr val="F030E2"/>
              </a:solidFill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Produces digestive juice called  bile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Food passageway between mouth and stomach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This body system controls the conditions in your body by making and releasing chemicals called hormones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Nerve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This body system disposes of liquid waste products removed from the blood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The upper two chambers of the heart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This body system disposes of solid waste from food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 joint that allows for movement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Type of muscle that is involuntary and makes up most organs in the body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Where two bones meet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Body Systems Review 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TODAY</a:t>
            </a:r>
          </a:p>
          <a:p>
            <a:endParaRPr lang="en-US" dirty="0" smtClean="0"/>
          </a:p>
          <a:p>
            <a:r>
              <a:rPr lang="en-US" dirty="0" smtClean="0"/>
              <a:t>Let’s go over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muscle that makes up the heart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system that allows for strength and movement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considered the body’s filters because they filter chemical waste from the blood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system that provides structure and support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Receives food, churns it, and adds gastric juices to it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tubes that bring the waste liquid from the kidneys to the bladder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Stores unused solid substances after water is removed 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 muscular sac that acts as a storage place for urine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Stores digestive juice called bile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body system that coordinates actions and transmits signals between parts of the body through neurons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953000" cy="1295400"/>
          </a:xfrm>
        </p:spPr>
        <p:txBody>
          <a:bodyPr/>
          <a:lstStyle/>
          <a:p>
            <a:r>
              <a:rPr lang="en-US" dirty="0" smtClean="0"/>
              <a:t>Body Drawings!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533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With your partner, DRAW </a:t>
            </a:r>
            <a:r>
              <a:rPr lang="en-US" dirty="0"/>
              <a:t>as many organs and structures of the body that you can </a:t>
            </a:r>
            <a:r>
              <a:rPr lang="en-US" dirty="0" smtClean="0"/>
              <a:t>remember. </a:t>
            </a:r>
            <a:r>
              <a:rPr lang="en-US" dirty="0"/>
              <a:t>Then check your drawing with the diagrams in the book in Chapter B. How’d you do?</a:t>
            </a:r>
          </a:p>
          <a:p>
            <a:endParaRPr lang="en-US" dirty="0"/>
          </a:p>
          <a:p>
            <a:r>
              <a:rPr lang="en-US" dirty="0" smtClean="0"/>
              <a:t>Compare your drawing with another group’s drawing</a:t>
            </a:r>
            <a:endParaRPr lang="en-US" dirty="0"/>
          </a:p>
        </p:txBody>
      </p:sp>
      <p:pic>
        <p:nvPicPr>
          <p:cNvPr id="4" name="Picture 3" descr="body out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80213" y="609600"/>
            <a:ext cx="3463787" cy="624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sensory and motor nerves that branch off the spinal cord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 smtClean="0"/>
              <a:t>Consists of the brain and spinal cord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This type of joint allows for full range of motion and can be seen in the shoulder 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Small intestine</a:t>
            </a:r>
          </a:p>
          <a:p>
            <a:pPr marL="514350" indent="-514350">
              <a:buAutoNum type="arabicPeriod"/>
            </a:pPr>
            <a:r>
              <a:rPr lang="en-US" dirty="0" smtClean="0"/>
              <a:t>Glands</a:t>
            </a:r>
          </a:p>
          <a:p>
            <a:pPr marL="514350" indent="-514350">
              <a:buAutoNum type="arabicPeriod"/>
            </a:pPr>
            <a:r>
              <a:rPr lang="en-US" dirty="0" smtClean="0"/>
              <a:t>Pancreas</a:t>
            </a:r>
          </a:p>
          <a:p>
            <a:pPr marL="514350" indent="-514350">
              <a:buAutoNum type="arabicPeriod"/>
            </a:pPr>
            <a:r>
              <a:rPr lang="en-US" dirty="0" smtClean="0"/>
              <a:t>Liver</a:t>
            </a:r>
          </a:p>
          <a:p>
            <a:pPr marL="514350" indent="-514350">
              <a:buAutoNum type="arabicPeriod"/>
            </a:pPr>
            <a:r>
              <a:rPr lang="en-US" dirty="0" smtClean="0"/>
              <a:t>Esophagus</a:t>
            </a:r>
          </a:p>
          <a:p>
            <a:pPr marL="514350" indent="-514350">
              <a:buAutoNum type="arabicPeriod"/>
            </a:pPr>
            <a:r>
              <a:rPr lang="en-US" dirty="0" smtClean="0"/>
              <a:t>Endocrine system</a:t>
            </a:r>
          </a:p>
          <a:p>
            <a:pPr marL="514350" indent="-514350">
              <a:buAutoNum type="arabicPeriod"/>
            </a:pPr>
            <a:r>
              <a:rPr lang="en-US" dirty="0" smtClean="0"/>
              <a:t>Neurons</a:t>
            </a:r>
          </a:p>
          <a:p>
            <a:pPr marL="514350" indent="-514350">
              <a:buAutoNum type="arabicPeriod"/>
            </a:pPr>
            <a:r>
              <a:rPr lang="en-US" dirty="0" smtClean="0"/>
              <a:t>Excretory system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9. Atria</a:t>
            </a:r>
          </a:p>
          <a:p>
            <a:pPr>
              <a:buNone/>
            </a:pPr>
            <a:r>
              <a:rPr lang="en-US" dirty="0" smtClean="0"/>
              <a:t>10. Digestive system</a:t>
            </a:r>
          </a:p>
          <a:p>
            <a:pPr>
              <a:buNone/>
            </a:pPr>
            <a:r>
              <a:rPr lang="en-US" dirty="0" smtClean="0"/>
              <a:t>11.Movable joint</a:t>
            </a:r>
          </a:p>
          <a:p>
            <a:pPr>
              <a:buNone/>
            </a:pPr>
            <a:r>
              <a:rPr lang="en-US" dirty="0" smtClean="0"/>
              <a:t>12. Smooth muscle</a:t>
            </a:r>
          </a:p>
          <a:p>
            <a:pPr>
              <a:buNone/>
            </a:pPr>
            <a:r>
              <a:rPr lang="en-US" dirty="0" smtClean="0"/>
              <a:t>13. Joint</a:t>
            </a:r>
          </a:p>
          <a:p>
            <a:pPr>
              <a:buNone/>
            </a:pPr>
            <a:r>
              <a:rPr lang="en-US" dirty="0" smtClean="0"/>
              <a:t>14. Cardiac muscle</a:t>
            </a:r>
          </a:p>
          <a:p>
            <a:pPr>
              <a:buNone/>
            </a:pPr>
            <a:r>
              <a:rPr lang="en-US" dirty="0" smtClean="0"/>
              <a:t>15. Muscular system</a:t>
            </a:r>
          </a:p>
          <a:p>
            <a:pPr>
              <a:buNone/>
            </a:pPr>
            <a:r>
              <a:rPr lang="en-US" dirty="0" smtClean="0"/>
              <a:t>16. Kidneys</a:t>
            </a:r>
          </a:p>
          <a:p>
            <a:pPr>
              <a:buNone/>
            </a:pPr>
            <a:r>
              <a:rPr lang="en-US" dirty="0" smtClean="0"/>
              <a:t>17. Skeletal system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18. Stomach</a:t>
            </a:r>
          </a:p>
          <a:p>
            <a:pPr>
              <a:buNone/>
            </a:pPr>
            <a:r>
              <a:rPr lang="en-US" dirty="0" smtClean="0"/>
              <a:t>19. </a:t>
            </a:r>
            <a:r>
              <a:rPr lang="en-US" dirty="0" err="1" smtClean="0"/>
              <a:t>Ureters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20. Large intestine</a:t>
            </a:r>
          </a:p>
          <a:p>
            <a:pPr>
              <a:buNone/>
            </a:pPr>
            <a:r>
              <a:rPr lang="en-US" dirty="0" smtClean="0"/>
              <a:t>21. Bladder</a:t>
            </a:r>
          </a:p>
          <a:p>
            <a:pPr>
              <a:buNone/>
            </a:pPr>
            <a:r>
              <a:rPr lang="en-US" dirty="0" smtClean="0"/>
              <a:t>22. Gallbladder</a:t>
            </a:r>
          </a:p>
          <a:p>
            <a:pPr>
              <a:buNone/>
            </a:pPr>
            <a:r>
              <a:rPr lang="en-US" dirty="0" smtClean="0"/>
              <a:t>23. Nervous system</a:t>
            </a:r>
          </a:p>
          <a:p>
            <a:pPr>
              <a:buNone/>
            </a:pPr>
            <a:r>
              <a:rPr lang="en-US" dirty="0" smtClean="0"/>
              <a:t>24. Peripheral nervous system</a:t>
            </a:r>
          </a:p>
          <a:p>
            <a:pPr>
              <a:buNone/>
            </a:pPr>
            <a:r>
              <a:rPr lang="en-US" dirty="0" smtClean="0"/>
              <a:t>25. Central nervous system</a:t>
            </a:r>
          </a:p>
          <a:p>
            <a:pPr>
              <a:buNone/>
            </a:pPr>
            <a:r>
              <a:rPr lang="en-US" dirty="0" smtClean="0"/>
              <a:t>26. Ball and socket joint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through stations to review the body</a:t>
            </a:r>
          </a:p>
          <a:p>
            <a:r>
              <a:rPr lang="en-US" sz="4400" b="1" dirty="0" smtClean="0">
                <a:solidFill>
                  <a:srgbClr val="FF00FF"/>
                </a:solidFill>
              </a:rPr>
              <a:t>Body </a:t>
            </a:r>
            <a:r>
              <a:rPr lang="en-US" sz="4400" b="1" dirty="0" smtClean="0">
                <a:solidFill>
                  <a:srgbClr val="FF00FF"/>
                </a:solidFill>
              </a:rPr>
              <a:t>books</a:t>
            </a:r>
          </a:p>
          <a:p>
            <a:r>
              <a:rPr lang="en-US" sz="4400" b="1" dirty="0" smtClean="0">
                <a:solidFill>
                  <a:srgbClr val="FF00FF"/>
                </a:solidFill>
              </a:rPr>
              <a:t>Organ models  (2)</a:t>
            </a:r>
          </a:p>
          <a:p>
            <a:r>
              <a:rPr lang="en-US" sz="4400" b="1" dirty="0" smtClean="0">
                <a:solidFill>
                  <a:srgbClr val="FF00FF"/>
                </a:solidFill>
              </a:rPr>
              <a:t>3 (different) Computer stations</a:t>
            </a:r>
          </a:p>
          <a:p>
            <a:r>
              <a:rPr lang="en-US" sz="4400" b="1" dirty="0" err="1" smtClean="0">
                <a:solidFill>
                  <a:srgbClr val="FF00FF"/>
                </a:solidFill>
              </a:rPr>
              <a:t>iPad</a:t>
            </a:r>
            <a:r>
              <a:rPr lang="en-US" sz="4400" b="1" dirty="0" smtClean="0">
                <a:solidFill>
                  <a:srgbClr val="FF00FF"/>
                </a:solidFill>
              </a:rPr>
              <a:t> app station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Work on Human Body Pt. 2 review sheet while waiting for a station</a:t>
            </a:r>
          </a:p>
          <a:p>
            <a:endParaRPr lang="en-US" sz="44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30 min of class… Video 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Part 1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Part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Review- </a:t>
            </a:r>
            <a:r>
              <a:rPr lang="en-US" b="1" dirty="0" smtClean="0"/>
              <a:t>Covering the </a:t>
            </a:r>
            <a:r>
              <a:rPr lang="en-US" b="1" dirty="0" smtClean="0">
                <a:solidFill>
                  <a:srgbClr val="92D050"/>
                </a:solidFill>
              </a:rPr>
              <a:t>digestive, </a:t>
            </a:r>
            <a:r>
              <a:rPr lang="en-US" b="1" dirty="0" smtClean="0">
                <a:solidFill>
                  <a:srgbClr val="00B0F0"/>
                </a:solidFill>
              </a:rPr>
              <a:t>nervous</a:t>
            </a:r>
            <a:r>
              <a:rPr lang="en-US" b="1" dirty="0" smtClean="0">
                <a:solidFill>
                  <a:srgbClr val="92D050"/>
                </a:solidFill>
              </a:rPr>
              <a:t>, </a:t>
            </a:r>
            <a:r>
              <a:rPr lang="en-US" b="1" dirty="0" smtClean="0">
                <a:solidFill>
                  <a:srgbClr val="ED337A"/>
                </a:solidFill>
              </a:rPr>
              <a:t>excretory</a:t>
            </a:r>
            <a:r>
              <a:rPr lang="en-US" b="1" dirty="0" smtClean="0">
                <a:solidFill>
                  <a:srgbClr val="92D050"/>
                </a:solidFill>
              </a:rPr>
              <a:t>, and </a:t>
            </a:r>
            <a:r>
              <a:rPr lang="en-US" b="1" dirty="0" smtClean="0">
                <a:solidFill>
                  <a:srgbClr val="FFC000"/>
                </a:solidFill>
              </a:rPr>
              <a:t>endocrine systems</a:t>
            </a:r>
            <a:br>
              <a:rPr lang="en-US" b="1" dirty="0" smtClean="0">
                <a:solidFill>
                  <a:srgbClr val="FFC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LISTEN and READ the definition</a:t>
            </a:r>
          </a:p>
          <a:p>
            <a:endParaRPr lang="en-US" dirty="0"/>
          </a:p>
          <a:p>
            <a:r>
              <a:rPr lang="en-US" dirty="0" smtClean="0"/>
              <a:t>TALK to your group about which organ or body system is being defined</a:t>
            </a:r>
          </a:p>
          <a:p>
            <a:endParaRPr lang="en-US" dirty="0"/>
          </a:p>
          <a:p>
            <a:r>
              <a:rPr lang="en-US" dirty="0" smtClean="0"/>
              <a:t>WAIT until I call TIME (10 seconds later) </a:t>
            </a:r>
          </a:p>
          <a:p>
            <a:endParaRPr lang="en-US" dirty="0"/>
          </a:p>
          <a:p>
            <a:r>
              <a:rPr lang="en-US" dirty="0" smtClean="0"/>
              <a:t>HOLD up the correct 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Absorbs useable food substances which are sent to all body parts by blood vessels. Food digestion is now complete</a:t>
            </a:r>
            <a:endParaRPr lang="en-US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main structures in the endocrine system and are made of groups of specialized cells.. They are </a:t>
            </a:r>
            <a:r>
              <a:rPr lang="en-US" sz="4000" b="1" dirty="0"/>
              <a:t>s</a:t>
            </a:r>
            <a:r>
              <a:rPr lang="en-US" sz="4000" b="1" dirty="0" smtClean="0"/>
              <a:t>ent through the blood to produce an effect in target cells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Produces digestive juices to further break down food in digestion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560</Words>
  <Application>Microsoft Office PowerPoint</Application>
  <PresentationFormat>On-screen Show (4:3)</PresentationFormat>
  <Paragraphs>104</Paragraphs>
  <Slides>35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Human Body Systems Review pt 1</vt:lpstr>
      <vt:lpstr>Body Drawings!</vt:lpstr>
      <vt:lpstr>Review</vt:lpstr>
      <vt:lpstr>Last 30 min of class… Video Quiz </vt:lpstr>
      <vt:lpstr>Review- Covering the digestive, nervous, excretory, and endocrine systems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Answers</vt:lpstr>
      <vt:lpstr>Answers</vt:lpstr>
      <vt:lpstr>Answers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41</cp:revision>
  <dcterms:created xsi:type="dcterms:W3CDTF">2013-05-13T16:33:52Z</dcterms:created>
  <dcterms:modified xsi:type="dcterms:W3CDTF">2014-05-19T15:22:49Z</dcterms:modified>
</cp:coreProperties>
</file>