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6BDE-3199-43BA-8A10-8F8A2B8760A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90AC7-EA48-4E07-AD94-4C2E892AE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7AC1736-73DA-4744-82FC-B09DC0E55E4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CF1D-CCAE-4EF6-89BE-4170E099F7D4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2CA2B-BDF5-4E58-B75B-0A02D5FB8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410200" y="2286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Weather Review</a:t>
            </a:r>
            <a:endParaRPr lang="en-US">
              <a:latin typeface="Calibri" pitchFamily="34" charset="0"/>
            </a:endParaRP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5638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7772400" y="6096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   </a:t>
            </a:r>
            <a:r>
              <a:rPr lang="en-US" sz="2000" b="1">
                <a:latin typeface="Calibri" pitchFamily="34" charset="0"/>
              </a:rPr>
              <a:t> 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724400" y="762000"/>
            <a:ext cx="4572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Objective: </a:t>
            </a:r>
            <a:r>
              <a:rPr lang="en-US" sz="2400" dirty="0" smtClean="0">
                <a:latin typeface="Calibri" pitchFamily="34" charset="0"/>
              </a:rPr>
              <a:t>SWBAT finish October Sky and begin </a:t>
            </a:r>
            <a:r>
              <a:rPr lang="en-US" sz="2400" dirty="0">
                <a:latin typeface="Calibri" pitchFamily="34" charset="0"/>
              </a:rPr>
              <a:t>review weather concepts in preparation for </a:t>
            </a:r>
            <a:r>
              <a:rPr lang="en-US" sz="2400" dirty="0" smtClean="0">
                <a:latin typeface="Calibri" pitchFamily="34" charset="0"/>
              </a:rPr>
              <a:t>NC Common Exam</a:t>
            </a:r>
            <a:endParaRPr lang="en-US" sz="2400" dirty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WARM UP:</a:t>
            </a:r>
          </a:p>
          <a:p>
            <a:endParaRPr lang="en-US" sz="2800" b="1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8200" y="3048000"/>
            <a:ext cx="44958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/>
            <a:r>
              <a:rPr lang="en-US" sz="2400" b="1" i="1" dirty="0">
                <a:solidFill>
                  <a:srgbClr val="0070C0"/>
                </a:solidFill>
                <a:latin typeface="Calibri" pitchFamily="34" charset="0"/>
              </a:rPr>
              <a:t>Use the weather notes in your notebook OR Chapter A of the textbook:</a:t>
            </a:r>
          </a:p>
          <a:p>
            <a:pPr marL="514350" indent="-514350"/>
            <a:r>
              <a:rPr lang="en-US" sz="2400" b="1" dirty="0">
                <a:solidFill>
                  <a:srgbClr val="FF00FF"/>
                </a:solidFill>
                <a:latin typeface="Calibri" pitchFamily="34" charset="0"/>
              </a:rPr>
              <a:t>1. </a:t>
            </a:r>
            <a:r>
              <a:rPr lang="en-US" sz="2400" b="1" dirty="0" smtClean="0">
                <a:solidFill>
                  <a:srgbClr val="FF00FF"/>
                </a:solidFill>
                <a:latin typeface="Calibri" pitchFamily="34" charset="0"/>
              </a:rPr>
              <a:t>Where is the atmosphere MOST dense? Why?</a:t>
            </a:r>
            <a:endParaRPr lang="en-US" sz="2400" b="1" dirty="0">
              <a:latin typeface="Calibri" pitchFamily="34" charset="0"/>
            </a:endParaRPr>
          </a:p>
          <a:p>
            <a:pPr marL="514350" indent="-514350"/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Sky Pt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movie</a:t>
            </a:r>
          </a:p>
          <a:p>
            <a:r>
              <a:rPr lang="en-US" dirty="0" smtClean="0"/>
              <a:t>Finish answering the questions</a:t>
            </a:r>
          </a:p>
          <a:p>
            <a:r>
              <a:rPr lang="en-US" dirty="0" smtClean="0"/>
              <a:t>I will collect the questions at the end of the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out your weather unit notes</a:t>
            </a:r>
          </a:p>
          <a:p>
            <a:endParaRPr lang="en-US" dirty="0"/>
          </a:p>
          <a:p>
            <a:r>
              <a:rPr lang="en-US" dirty="0" smtClean="0"/>
              <a:t>Fill out the crossword puzzle</a:t>
            </a:r>
          </a:p>
          <a:p>
            <a:endParaRPr lang="en-US" dirty="0"/>
          </a:p>
          <a:p>
            <a:r>
              <a:rPr lang="en-US" dirty="0" smtClean="0"/>
              <a:t>Use your notes and notebook to help you if needed</a:t>
            </a:r>
          </a:p>
          <a:p>
            <a:endParaRPr lang="en-US" dirty="0"/>
          </a:p>
          <a:p>
            <a:r>
              <a:rPr lang="en-US" dirty="0" smtClean="0"/>
              <a:t>This must be finished by </a:t>
            </a:r>
            <a:r>
              <a:rPr lang="en-US" smtClean="0"/>
              <a:t>next class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104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October Sky Pt 2 </vt:lpstr>
      <vt:lpstr>Weather Review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19</cp:revision>
  <dcterms:created xsi:type="dcterms:W3CDTF">2014-05-12T14:32:16Z</dcterms:created>
  <dcterms:modified xsi:type="dcterms:W3CDTF">2014-05-13T13:38:09Z</dcterms:modified>
</cp:coreProperties>
</file>