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3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5C494-1F45-4CD3-BB20-AA3ADAE94013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AAE42-0B96-4961-B197-4C9E72FCD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06BD7-BD03-4853-AA3B-4351F8A2F17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1229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ＭＳ Ｐゴシック" pitchFamily="1" charset="-128"/>
            </a:endParaRPr>
          </a:p>
        </p:txBody>
      </p:sp>
      <p:sp>
        <p:nvSpPr>
          <p:cNvPr id="1229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B552241-5669-42CF-B098-D380EB1A3D9F}" type="slidenum">
              <a:rPr lang="en-US" sz="1200">
                <a:latin typeface="Calibri" pitchFamily="-1" charset="0"/>
              </a:rPr>
              <a:pPr algn="r"/>
              <a:t>1</a:t>
            </a:fld>
            <a:endParaRPr lang="en-US" sz="1200">
              <a:latin typeface="Calibri" pitchFamily="-1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CE12-E573-4C04-9792-D77FCFFEFE10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1410-9986-4371-9E5C-57727ECCC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CE12-E573-4C04-9792-D77FCFFEFE10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1410-9986-4371-9E5C-57727ECCC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CE12-E573-4C04-9792-D77FCFFEFE10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1410-9986-4371-9E5C-57727ECCC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CE12-E573-4C04-9792-D77FCFFEFE10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1410-9986-4371-9E5C-57727ECCC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CE12-E573-4C04-9792-D77FCFFEFE10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1410-9986-4371-9E5C-57727ECCC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CE12-E573-4C04-9792-D77FCFFEFE10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1410-9986-4371-9E5C-57727ECCC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CE12-E573-4C04-9792-D77FCFFEFE10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1410-9986-4371-9E5C-57727ECCC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CE12-E573-4C04-9792-D77FCFFEFE10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1410-9986-4371-9E5C-57727ECCC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CE12-E573-4C04-9792-D77FCFFEFE10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1410-9986-4371-9E5C-57727ECCC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CE12-E573-4C04-9792-D77FCFFEFE10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1410-9986-4371-9E5C-57727ECCC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ACE12-E573-4C04-9792-D77FCFFEFE10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C1410-9986-4371-9E5C-57727ECCC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ACE12-E573-4C04-9792-D77FCFFEFE10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C1410-9986-4371-9E5C-57727ECCC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Line 5"/>
          <p:cNvSpPr>
            <a:spLocks noChangeShapeType="1"/>
          </p:cNvSpPr>
          <p:nvPr/>
        </p:nvSpPr>
        <p:spPr bwMode="auto">
          <a:xfrm>
            <a:off x="4648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Oval 7"/>
          <p:cNvSpPr>
            <a:spLocks noChangeArrowheads="1"/>
          </p:cNvSpPr>
          <p:nvPr/>
        </p:nvSpPr>
        <p:spPr bwMode="auto">
          <a:xfrm>
            <a:off x="4495800" y="91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-1" charset="0"/>
            </a:endParaRPr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12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13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14"/>
          <p:cNvSpPr>
            <a:spLocks noChangeShapeType="1"/>
          </p:cNvSpPr>
          <p:nvPr/>
        </p:nvSpPr>
        <p:spPr bwMode="auto">
          <a:xfrm>
            <a:off x="1143000" y="6324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15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16"/>
          <p:cNvSpPr>
            <a:spLocks noChangeShapeType="1"/>
          </p:cNvSpPr>
          <p:nvPr/>
        </p:nvSpPr>
        <p:spPr bwMode="auto">
          <a:xfrm>
            <a:off x="0" y="5334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17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18"/>
          <p:cNvSpPr>
            <a:spLocks noChangeShapeType="1"/>
          </p:cNvSpPr>
          <p:nvPr/>
        </p:nvSpPr>
        <p:spPr bwMode="auto">
          <a:xfrm>
            <a:off x="0" y="4114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20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21"/>
          <p:cNvSpPr>
            <a:spLocks noChangeShapeType="1"/>
          </p:cNvSpPr>
          <p:nvPr/>
        </p:nvSpPr>
        <p:spPr bwMode="auto">
          <a:xfrm>
            <a:off x="-76200" y="3200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22"/>
          <p:cNvSpPr>
            <a:spLocks noChangeShapeType="1"/>
          </p:cNvSpPr>
          <p:nvPr/>
        </p:nvSpPr>
        <p:spPr bwMode="auto">
          <a:xfrm>
            <a:off x="0" y="3505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23"/>
          <p:cNvSpPr>
            <a:spLocks noChangeShapeType="1"/>
          </p:cNvSpPr>
          <p:nvPr/>
        </p:nvSpPr>
        <p:spPr bwMode="auto">
          <a:xfrm>
            <a:off x="0" y="3810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Line 24"/>
          <p:cNvSpPr>
            <a:spLocks noChangeShapeType="1"/>
          </p:cNvSpPr>
          <p:nvPr/>
        </p:nvSpPr>
        <p:spPr bwMode="auto">
          <a:xfrm>
            <a:off x="0" y="2286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25"/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26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27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28"/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Oval 8"/>
          <p:cNvSpPr>
            <a:spLocks noChangeArrowheads="1"/>
          </p:cNvSpPr>
          <p:nvPr/>
        </p:nvSpPr>
        <p:spPr bwMode="auto">
          <a:xfrm>
            <a:off x="4495800" y="3200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-1" charset="0"/>
            </a:endParaRPr>
          </a:p>
        </p:txBody>
      </p:sp>
      <p:sp>
        <p:nvSpPr>
          <p:cNvPr id="3095" name="Oval 9"/>
          <p:cNvSpPr>
            <a:spLocks noChangeArrowheads="1"/>
          </p:cNvSpPr>
          <p:nvPr/>
        </p:nvSpPr>
        <p:spPr bwMode="auto">
          <a:xfrm>
            <a:off x="44958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-1" charset="0"/>
            </a:endParaRPr>
          </a:p>
        </p:txBody>
      </p:sp>
      <p:sp>
        <p:nvSpPr>
          <p:cNvPr id="3096" name="TextBox 31"/>
          <p:cNvSpPr txBox="1">
            <a:spLocks noChangeArrowheads="1"/>
          </p:cNvSpPr>
          <p:nvPr/>
        </p:nvSpPr>
        <p:spPr bwMode="auto">
          <a:xfrm>
            <a:off x="914400" y="762000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pitchFamily="-1" charset="0"/>
              </a:rPr>
              <a:t> </a:t>
            </a:r>
          </a:p>
        </p:txBody>
      </p:sp>
      <p:sp>
        <p:nvSpPr>
          <p:cNvPr id="3097" name="TextBox 39"/>
          <p:cNvSpPr txBox="1">
            <a:spLocks noChangeArrowheads="1"/>
          </p:cNvSpPr>
          <p:nvPr/>
        </p:nvSpPr>
        <p:spPr bwMode="auto">
          <a:xfrm>
            <a:off x="0" y="152400"/>
            <a:ext cx="388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-1" charset="0"/>
              </a:rPr>
              <a:t>  </a:t>
            </a:r>
          </a:p>
        </p:txBody>
      </p:sp>
      <p:sp>
        <p:nvSpPr>
          <p:cNvPr id="3098" name="Line 18"/>
          <p:cNvSpPr>
            <a:spLocks noChangeShapeType="1"/>
          </p:cNvSpPr>
          <p:nvPr/>
        </p:nvSpPr>
        <p:spPr bwMode="auto">
          <a:xfrm>
            <a:off x="0" y="4419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TextBox 32"/>
          <p:cNvSpPr txBox="1">
            <a:spLocks noChangeArrowheads="1"/>
          </p:cNvSpPr>
          <p:nvPr/>
        </p:nvSpPr>
        <p:spPr bwMode="auto">
          <a:xfrm>
            <a:off x="5257800" y="0"/>
            <a:ext cx="4724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-1" charset="0"/>
            </a:endParaRPr>
          </a:p>
          <a:p>
            <a:r>
              <a:rPr lang="en-US" sz="2400" b="1">
                <a:latin typeface="Calibri" pitchFamily="-1" charset="0"/>
              </a:rPr>
              <a:t>    </a:t>
            </a:r>
          </a:p>
        </p:txBody>
      </p:sp>
      <p:sp>
        <p:nvSpPr>
          <p:cNvPr id="3100" name="TextBox 30"/>
          <p:cNvSpPr txBox="1">
            <a:spLocks noChangeArrowheads="1"/>
          </p:cNvSpPr>
          <p:nvPr/>
        </p:nvSpPr>
        <p:spPr bwMode="auto">
          <a:xfrm>
            <a:off x="0" y="62738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latin typeface="Calibri" pitchFamily="-1" charset="0"/>
              </a:rPr>
              <a:t>   </a:t>
            </a:r>
          </a:p>
        </p:txBody>
      </p:sp>
      <p:sp>
        <p:nvSpPr>
          <p:cNvPr id="3101" name="TextBox 31"/>
          <p:cNvSpPr txBox="1">
            <a:spLocks noChangeArrowheads="1"/>
          </p:cNvSpPr>
          <p:nvPr/>
        </p:nvSpPr>
        <p:spPr bwMode="auto">
          <a:xfrm>
            <a:off x="8077200" y="63388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Calibri" pitchFamily="-1" charset="0"/>
              </a:rPr>
              <a:t>   </a:t>
            </a:r>
            <a:endParaRPr lang="en-US" sz="2800" b="1" dirty="0">
              <a:latin typeface="Calibri" pitchFamily="-1" charset="0"/>
            </a:endParaRPr>
          </a:p>
        </p:txBody>
      </p:sp>
      <p:sp>
        <p:nvSpPr>
          <p:cNvPr id="3102" name="TextBox 34"/>
          <p:cNvSpPr txBox="1">
            <a:spLocks noChangeArrowheads="1"/>
          </p:cNvSpPr>
          <p:nvPr/>
        </p:nvSpPr>
        <p:spPr bwMode="auto">
          <a:xfrm>
            <a:off x="4800600" y="457200"/>
            <a:ext cx="43434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 b="1" dirty="0">
                <a:latin typeface="Calibri" pitchFamily="-1" charset="0"/>
              </a:rPr>
              <a:t>Objective:</a:t>
            </a:r>
            <a:endParaRPr lang="en-US" sz="2800" dirty="0">
              <a:latin typeface="Calibri" pitchFamily="-1" charset="0"/>
            </a:endParaRPr>
          </a:p>
          <a:p>
            <a:pPr marL="342900" indent="-342900"/>
            <a:r>
              <a:rPr lang="en-US" sz="2800" b="1" dirty="0" smtClean="0">
                <a:latin typeface="Calibri" pitchFamily="-1" charset="0"/>
              </a:rPr>
              <a:t>SWBAT show what they know about genetics by taking an assessment</a:t>
            </a:r>
            <a:endParaRPr lang="en-US" sz="2800" b="1" dirty="0">
              <a:latin typeface="Calibri" pitchFamily="-1" charset="0"/>
            </a:endParaRPr>
          </a:p>
          <a:p>
            <a:pPr marL="342900" indent="-342900"/>
            <a:endParaRPr lang="en-US" sz="2800" b="1" dirty="0" smtClean="0">
              <a:solidFill>
                <a:srgbClr val="00B050"/>
              </a:solidFill>
              <a:latin typeface="Calibri" pitchFamily="-1" charset="0"/>
            </a:endParaRPr>
          </a:p>
          <a:p>
            <a:pPr marL="342900" indent="-342900"/>
            <a:r>
              <a:rPr lang="en-US" sz="2800" b="1" dirty="0" smtClean="0">
                <a:solidFill>
                  <a:srgbClr val="00B050"/>
                </a:solidFill>
                <a:latin typeface="Calibri" pitchFamily="-1" charset="0"/>
              </a:rPr>
              <a:t>WARM </a:t>
            </a:r>
            <a:r>
              <a:rPr lang="en-US" sz="2800" b="1" dirty="0">
                <a:solidFill>
                  <a:srgbClr val="00B050"/>
                </a:solidFill>
                <a:latin typeface="Calibri" pitchFamily="-1" charset="0"/>
              </a:rPr>
              <a:t>UP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-1" charset="0"/>
              </a:rPr>
              <a:t>:</a:t>
            </a:r>
          </a:p>
          <a:p>
            <a:pPr marL="342900" indent="-342900"/>
            <a:r>
              <a:rPr lang="en-US" sz="2800" b="1" dirty="0" smtClean="0">
                <a:solidFill>
                  <a:srgbClr val="00B050"/>
                </a:solidFill>
                <a:latin typeface="Calibri" pitchFamily="-1" charset="0"/>
              </a:rPr>
              <a:t>Get out your study guide</a:t>
            </a:r>
          </a:p>
          <a:p>
            <a:pPr marL="342900" indent="-342900"/>
            <a:endParaRPr lang="en-US" sz="2800" b="1" dirty="0" smtClean="0">
              <a:solidFill>
                <a:srgbClr val="00B050"/>
              </a:solidFill>
              <a:latin typeface="Calibri" pitchFamily="-1" charset="0"/>
            </a:endParaRPr>
          </a:p>
          <a:p>
            <a:pPr marL="342900" indent="-342900"/>
            <a:r>
              <a:rPr lang="en-US" sz="2800" b="1" dirty="0" smtClean="0">
                <a:solidFill>
                  <a:srgbClr val="00B050"/>
                </a:solidFill>
                <a:latin typeface="Calibri" pitchFamily="-1" charset="0"/>
              </a:rPr>
              <a:t>Review for 5 minutes</a:t>
            </a:r>
            <a:endParaRPr lang="en-US" sz="2800" b="1" dirty="0" smtClean="0">
              <a:solidFill>
                <a:srgbClr val="00B050"/>
              </a:solidFill>
              <a:latin typeface="Calibri" pitchFamily="-1" charset="0"/>
            </a:endParaRPr>
          </a:p>
          <a:p>
            <a:pPr marL="342900" indent="-342900"/>
            <a:endParaRPr lang="en-US" sz="3000" b="1" dirty="0">
              <a:latin typeface="Calibri" pitchFamily="-1" charset="0"/>
            </a:endParaRPr>
          </a:p>
          <a:p>
            <a:pPr marL="342900" indent="-342900"/>
            <a:r>
              <a:rPr lang="en-US" sz="3000" b="1" dirty="0">
                <a:latin typeface="Calibri" pitchFamily="-1" charset="0"/>
              </a:rPr>
              <a:t> </a:t>
            </a:r>
          </a:p>
        </p:txBody>
      </p:sp>
      <p:sp>
        <p:nvSpPr>
          <p:cNvPr id="3103" name="TextBox 30"/>
          <p:cNvSpPr txBox="1">
            <a:spLocks noChangeArrowheads="1"/>
          </p:cNvSpPr>
          <p:nvPr/>
        </p:nvSpPr>
        <p:spPr bwMode="auto">
          <a:xfrm>
            <a:off x="4800600" y="3048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-1" charset="0"/>
              </a:rPr>
              <a:t>   </a:t>
            </a:r>
          </a:p>
        </p:txBody>
      </p:sp>
      <p:sp>
        <p:nvSpPr>
          <p:cNvPr id="3104" name="TextBox 31"/>
          <p:cNvSpPr txBox="1">
            <a:spLocks noChangeArrowheads="1"/>
          </p:cNvSpPr>
          <p:nvPr/>
        </p:nvSpPr>
        <p:spPr bwMode="auto">
          <a:xfrm>
            <a:off x="4648200" y="0"/>
            <a:ext cx="449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rgbClr val="92D050"/>
                </a:solidFill>
                <a:latin typeface="Calibri" pitchFamily="-1" charset="0"/>
              </a:rPr>
              <a:t>Genetics Test</a:t>
            </a:r>
            <a:endParaRPr lang="en-US" sz="2800" b="1" dirty="0">
              <a:solidFill>
                <a:srgbClr val="92D050"/>
              </a:solidFill>
              <a:latin typeface="Calibri" pitchFamily="-1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Lucky, lucky you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5 MINUTES to write down whatever you want on a note card</a:t>
            </a:r>
          </a:p>
          <a:p>
            <a:endParaRPr lang="en-US" dirty="0"/>
          </a:p>
          <a:p>
            <a:r>
              <a:rPr lang="en-US" dirty="0" smtClean="0"/>
              <a:t>You can use both sides if you have time!</a:t>
            </a:r>
          </a:p>
          <a:p>
            <a:endParaRPr lang="en-US" dirty="0"/>
          </a:p>
          <a:p>
            <a:r>
              <a:rPr lang="en-US" dirty="0" smtClean="0"/>
              <a:t>This will be available to you during the test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For ALL tests (A, B and C) WRITE under “rescore” section of your </a:t>
            </a:r>
            <a:r>
              <a:rPr lang="en-US" b="1" dirty="0" err="1" smtClean="0"/>
              <a:t>scantron</a:t>
            </a:r>
            <a:r>
              <a:rPr lang="en-US" b="1" dirty="0" smtClean="0"/>
              <a:t>:</a:t>
            </a:r>
          </a:p>
          <a:p>
            <a:endParaRPr lang="en-US" dirty="0" smtClean="0"/>
          </a:p>
          <a:p>
            <a:pPr>
              <a:buNone/>
            </a:pPr>
            <a:r>
              <a:rPr lang="en-US" sz="4400" b="1" dirty="0" smtClean="0">
                <a:solidFill>
                  <a:srgbClr val="7030A0"/>
                </a:solidFill>
              </a:rPr>
              <a:t>What does DNA stand for? </a:t>
            </a:r>
          </a:p>
          <a:p>
            <a:pPr>
              <a:buNone/>
            </a:pPr>
            <a:endParaRPr lang="en-US" sz="44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en-US" sz="4400" b="1" i="1" dirty="0" smtClean="0">
                <a:solidFill>
                  <a:srgbClr val="0070C0"/>
                </a:solidFill>
              </a:rPr>
              <a:t>When you are done with your test, bring it to the front and read a book</a:t>
            </a:r>
            <a:endParaRPr lang="en-US" sz="44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finish please bring your test to the front</a:t>
            </a:r>
          </a:p>
          <a:p>
            <a:endParaRPr lang="en-US" dirty="0" smtClean="0"/>
          </a:p>
          <a:p>
            <a:r>
              <a:rPr lang="en-US" dirty="0" smtClean="0"/>
              <a:t>You may read quietly (either your book or borrow a book from my shelf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QR Walk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next unit (starting on Monday) will be about PHYSICS!</a:t>
            </a:r>
          </a:p>
          <a:p>
            <a:endParaRPr lang="en-US" dirty="0"/>
          </a:p>
          <a:p>
            <a:r>
              <a:rPr lang="en-US" dirty="0" smtClean="0"/>
              <a:t>What is physics to you?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Vocabulary Sheet- from last class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>
                <a:solidFill>
                  <a:srgbClr val="7030A0"/>
                </a:solidFill>
              </a:rPr>
              <a:t>Do some exploration with the </a:t>
            </a:r>
            <a:r>
              <a:rPr lang="en-US" dirty="0" err="1" smtClean="0">
                <a:solidFill>
                  <a:srgbClr val="7030A0"/>
                </a:solidFill>
              </a:rPr>
              <a:t>iPads</a:t>
            </a:r>
            <a:r>
              <a:rPr lang="en-US" dirty="0" smtClean="0">
                <a:solidFill>
                  <a:srgbClr val="7030A0"/>
                </a:solidFill>
              </a:rPr>
              <a:t> and QR codes on the wall!</a:t>
            </a:r>
          </a:p>
          <a:p>
            <a:pPr eaLnBrk="1" hangingPunct="1">
              <a:buFont typeface="Arial" charset="0"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What are some good expectations for using devices today in class? </a:t>
            </a:r>
            <a:endParaRPr lang="en-US" i="1" dirty="0" smtClean="0"/>
          </a:p>
          <a:p>
            <a:pPr eaLnBrk="1" hangingPunct="1">
              <a:buFont typeface="Arial" charset="0"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en-US" b="1" dirty="0" smtClean="0"/>
              <a:t>Are there any questions?</a:t>
            </a:r>
          </a:p>
          <a:p>
            <a:pPr eaLnBrk="1" hangingPunct="1">
              <a:buFont typeface="Arial" charset="0"/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QR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Explore the websites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362200"/>
          <a:ext cx="7391401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1103"/>
                <a:gridCol w="6190298"/>
              </a:tblGrid>
              <a:tr h="68580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Code #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                Main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Idea of the Website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2133600" y="2362200"/>
            <a:ext cx="0" cy="411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215</Words>
  <Application>Microsoft Office PowerPoint</Application>
  <PresentationFormat>On-screen Show (4:3)</PresentationFormat>
  <Paragraphs>49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Lucky, lucky you </vt:lpstr>
      <vt:lpstr>Bonus </vt:lpstr>
      <vt:lpstr>Test</vt:lpstr>
      <vt:lpstr>QR Walk</vt:lpstr>
      <vt:lpstr>Vocabulary Sheet- from last class</vt:lpstr>
      <vt:lpstr>QR Codes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</dc:creator>
  <cp:lastModifiedBy>pete</cp:lastModifiedBy>
  <cp:revision>32</cp:revision>
  <dcterms:created xsi:type="dcterms:W3CDTF">2014-03-25T12:38:18Z</dcterms:created>
  <dcterms:modified xsi:type="dcterms:W3CDTF">2014-03-26T20:05:01Z</dcterms:modified>
</cp:coreProperties>
</file>