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E41973-F5DF-4084-992D-1F6C5C211F35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EF880-B147-4E66-BC4B-6F2B4B845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2BF07DB7-B378-439F-8AB8-2C12F8546704}" type="slidenum">
              <a:rPr lang="en-US"/>
              <a:pPr/>
              <a:t>1</a:t>
            </a:fld>
            <a:endParaRPr lang="en-US"/>
          </a:p>
        </p:txBody>
      </p:sp>
      <p:sp>
        <p:nvSpPr>
          <p:cNvPr id="6758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MS PGothic" pitchFamily="34" charset="-128"/>
            </a:endParaRPr>
          </a:p>
        </p:txBody>
      </p:sp>
      <p:sp>
        <p:nvSpPr>
          <p:cNvPr id="6758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C5F9417-CFFF-4D8D-9BE0-32F8267AFE5F}" type="slidenum">
              <a:rPr lang="en-US" sz="1200">
                <a:latin typeface="Calibri" pitchFamily="34" charset="0"/>
              </a:rPr>
              <a:pPr algn="r"/>
              <a:t>1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4D75-D8DF-4647-96C1-7E755CAF1BBA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46B6-619C-4B9A-9759-41F68A6E9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4D75-D8DF-4647-96C1-7E755CAF1BBA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46B6-619C-4B9A-9759-41F68A6E9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4D75-D8DF-4647-96C1-7E755CAF1BBA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46B6-619C-4B9A-9759-41F68A6E9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4D75-D8DF-4647-96C1-7E755CAF1BBA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46B6-619C-4B9A-9759-41F68A6E9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4D75-D8DF-4647-96C1-7E755CAF1BBA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46B6-619C-4B9A-9759-41F68A6E9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4D75-D8DF-4647-96C1-7E755CAF1BBA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46B6-619C-4B9A-9759-41F68A6E9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4D75-D8DF-4647-96C1-7E755CAF1BBA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46B6-619C-4B9A-9759-41F68A6E9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4D75-D8DF-4647-96C1-7E755CAF1BBA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46B6-619C-4B9A-9759-41F68A6E9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4D75-D8DF-4647-96C1-7E755CAF1BBA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46B6-619C-4B9A-9759-41F68A6E9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4D75-D8DF-4647-96C1-7E755CAF1BBA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46B6-619C-4B9A-9759-41F68A6E9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4D75-D8DF-4647-96C1-7E755CAF1BBA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46B6-619C-4B9A-9759-41F68A6E9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44D75-D8DF-4647-96C1-7E755CAF1BBA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A46B6-619C-4B9A-9759-41F68A6E9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4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1" name="Line 5"/>
          <p:cNvSpPr>
            <a:spLocks noChangeShapeType="1"/>
          </p:cNvSpPr>
          <p:nvPr/>
        </p:nvSpPr>
        <p:spPr bwMode="auto">
          <a:xfrm>
            <a:off x="4648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2" name="Oval 7"/>
          <p:cNvSpPr>
            <a:spLocks noChangeArrowheads="1"/>
          </p:cNvSpPr>
          <p:nvPr/>
        </p:nvSpPr>
        <p:spPr bwMode="auto">
          <a:xfrm>
            <a:off x="4495800" y="91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7173" name="Line 10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4" name="Line 12"/>
          <p:cNvSpPr>
            <a:spLocks noChangeShapeType="1"/>
          </p:cNvSpPr>
          <p:nvPr/>
        </p:nvSpPr>
        <p:spPr bwMode="auto">
          <a:xfrm>
            <a:off x="0" y="6629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5" name="Line 13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" name="Line 14"/>
          <p:cNvSpPr>
            <a:spLocks noChangeShapeType="1"/>
          </p:cNvSpPr>
          <p:nvPr/>
        </p:nvSpPr>
        <p:spPr bwMode="auto">
          <a:xfrm>
            <a:off x="1143000" y="6324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" name="Line 15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8" name="Line 16"/>
          <p:cNvSpPr>
            <a:spLocks noChangeShapeType="1"/>
          </p:cNvSpPr>
          <p:nvPr/>
        </p:nvSpPr>
        <p:spPr bwMode="auto">
          <a:xfrm>
            <a:off x="0" y="5334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9" name="Line 17"/>
          <p:cNvSpPr>
            <a:spLocks noChangeShapeType="1"/>
          </p:cNvSpPr>
          <p:nvPr/>
        </p:nvSpPr>
        <p:spPr bwMode="auto">
          <a:xfrm>
            <a:off x="0" y="5715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0" name="Line 18"/>
          <p:cNvSpPr>
            <a:spLocks noChangeShapeType="1"/>
          </p:cNvSpPr>
          <p:nvPr/>
        </p:nvSpPr>
        <p:spPr bwMode="auto">
          <a:xfrm>
            <a:off x="0" y="4114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1" name="Line 20"/>
          <p:cNvSpPr>
            <a:spLocks noChangeShapeType="1"/>
          </p:cNvSpPr>
          <p:nvPr/>
        </p:nvSpPr>
        <p:spPr bwMode="auto">
          <a:xfrm>
            <a:off x="0" y="4724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2" name="Line 21"/>
          <p:cNvSpPr>
            <a:spLocks noChangeShapeType="1"/>
          </p:cNvSpPr>
          <p:nvPr/>
        </p:nvSpPr>
        <p:spPr bwMode="auto">
          <a:xfrm>
            <a:off x="-76200" y="3200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3" name="Line 22"/>
          <p:cNvSpPr>
            <a:spLocks noChangeShapeType="1"/>
          </p:cNvSpPr>
          <p:nvPr/>
        </p:nvSpPr>
        <p:spPr bwMode="auto">
          <a:xfrm>
            <a:off x="0" y="3505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4" name="Line 23"/>
          <p:cNvSpPr>
            <a:spLocks noChangeShapeType="1"/>
          </p:cNvSpPr>
          <p:nvPr/>
        </p:nvSpPr>
        <p:spPr bwMode="auto">
          <a:xfrm>
            <a:off x="0" y="3810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5" name="Line 24"/>
          <p:cNvSpPr>
            <a:spLocks noChangeShapeType="1"/>
          </p:cNvSpPr>
          <p:nvPr/>
        </p:nvSpPr>
        <p:spPr bwMode="auto">
          <a:xfrm>
            <a:off x="0" y="2286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6" name="Line 25"/>
          <p:cNvSpPr>
            <a:spLocks noChangeShapeType="1"/>
          </p:cNvSpPr>
          <p:nvPr/>
        </p:nvSpPr>
        <p:spPr bwMode="auto">
          <a:xfrm>
            <a:off x="0" y="2590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7" name="Line 26"/>
          <p:cNvSpPr>
            <a:spLocks noChangeShapeType="1"/>
          </p:cNvSpPr>
          <p:nvPr/>
        </p:nvSpPr>
        <p:spPr bwMode="auto">
          <a:xfrm>
            <a:off x="0" y="2895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8" name="Line 27"/>
          <p:cNvSpPr>
            <a:spLocks noChangeShapeType="1"/>
          </p:cNvSpPr>
          <p:nvPr/>
        </p:nvSpPr>
        <p:spPr bwMode="auto">
          <a:xfrm>
            <a:off x="0" y="1981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9" name="Line 28"/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0" name="Oval 8"/>
          <p:cNvSpPr>
            <a:spLocks noChangeArrowheads="1"/>
          </p:cNvSpPr>
          <p:nvPr/>
        </p:nvSpPr>
        <p:spPr bwMode="auto">
          <a:xfrm>
            <a:off x="4495800" y="3200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7191" name="Oval 9"/>
          <p:cNvSpPr>
            <a:spLocks noChangeArrowheads="1"/>
          </p:cNvSpPr>
          <p:nvPr/>
        </p:nvSpPr>
        <p:spPr bwMode="auto">
          <a:xfrm>
            <a:off x="44958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7192" name="TextBox 31"/>
          <p:cNvSpPr txBox="1">
            <a:spLocks noChangeArrowheads="1"/>
          </p:cNvSpPr>
          <p:nvPr/>
        </p:nvSpPr>
        <p:spPr bwMode="auto">
          <a:xfrm>
            <a:off x="914400" y="762000"/>
            <a:ext cx="3124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Calibri" pitchFamily="34" charset="0"/>
              </a:rPr>
              <a:t> </a:t>
            </a:r>
          </a:p>
        </p:txBody>
      </p:sp>
      <p:sp>
        <p:nvSpPr>
          <p:cNvPr id="7193" name="TextBox 39"/>
          <p:cNvSpPr txBox="1">
            <a:spLocks noChangeArrowheads="1"/>
          </p:cNvSpPr>
          <p:nvPr/>
        </p:nvSpPr>
        <p:spPr bwMode="auto">
          <a:xfrm>
            <a:off x="0" y="152400"/>
            <a:ext cx="388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  </a:t>
            </a:r>
          </a:p>
        </p:txBody>
      </p:sp>
      <p:sp>
        <p:nvSpPr>
          <p:cNvPr id="7194" name="Line 18"/>
          <p:cNvSpPr>
            <a:spLocks noChangeShapeType="1"/>
          </p:cNvSpPr>
          <p:nvPr/>
        </p:nvSpPr>
        <p:spPr bwMode="auto">
          <a:xfrm>
            <a:off x="0" y="4419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5" name="TextBox 32"/>
          <p:cNvSpPr txBox="1">
            <a:spLocks noChangeArrowheads="1"/>
          </p:cNvSpPr>
          <p:nvPr/>
        </p:nvSpPr>
        <p:spPr bwMode="auto">
          <a:xfrm>
            <a:off x="5257800" y="0"/>
            <a:ext cx="47244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r>
              <a:rPr lang="en-US" sz="2400" b="1">
                <a:latin typeface="Calibri" pitchFamily="34" charset="0"/>
              </a:rPr>
              <a:t>    </a:t>
            </a:r>
          </a:p>
        </p:txBody>
      </p:sp>
      <p:sp>
        <p:nvSpPr>
          <p:cNvPr id="7196" name="TextBox 30"/>
          <p:cNvSpPr txBox="1">
            <a:spLocks noChangeArrowheads="1"/>
          </p:cNvSpPr>
          <p:nvPr/>
        </p:nvSpPr>
        <p:spPr bwMode="auto">
          <a:xfrm>
            <a:off x="0" y="6273800"/>
            <a:ext cx="121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latin typeface="Calibri" pitchFamily="34" charset="0"/>
              </a:rPr>
              <a:t>    </a:t>
            </a:r>
          </a:p>
        </p:txBody>
      </p:sp>
      <p:sp>
        <p:nvSpPr>
          <p:cNvPr id="7197" name="TextBox 31"/>
          <p:cNvSpPr txBox="1">
            <a:spLocks noChangeArrowheads="1"/>
          </p:cNvSpPr>
          <p:nvPr/>
        </p:nvSpPr>
        <p:spPr bwMode="auto">
          <a:xfrm>
            <a:off x="8077200" y="633888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   </a:t>
            </a:r>
            <a:endParaRPr lang="en-US" sz="2800" b="1">
              <a:latin typeface="Calibri" pitchFamily="34" charset="0"/>
            </a:endParaRPr>
          </a:p>
        </p:txBody>
      </p:sp>
      <p:sp>
        <p:nvSpPr>
          <p:cNvPr id="3102" name="TextBox 34"/>
          <p:cNvSpPr txBox="1">
            <a:spLocks noChangeArrowheads="1"/>
          </p:cNvSpPr>
          <p:nvPr/>
        </p:nvSpPr>
        <p:spPr bwMode="auto">
          <a:xfrm>
            <a:off x="4800600" y="685800"/>
            <a:ext cx="4114800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800" b="1" dirty="0">
                <a:latin typeface="Calibri" pitchFamily="34" charset="0"/>
              </a:rPr>
              <a:t>Objective:</a:t>
            </a:r>
            <a:endParaRPr lang="en-US" sz="2800" dirty="0">
              <a:latin typeface="Calibri" pitchFamily="34" charset="0"/>
            </a:endParaRPr>
          </a:p>
          <a:p>
            <a:pPr marL="342900" indent="-342900"/>
            <a:r>
              <a:rPr lang="en-US" sz="2800" b="1" dirty="0">
                <a:latin typeface="Calibri" pitchFamily="34" charset="0"/>
              </a:rPr>
              <a:t>SWBAT </a:t>
            </a:r>
            <a:r>
              <a:rPr lang="en-US" sz="2800" b="1" dirty="0" smtClean="0">
                <a:latin typeface="Calibri" pitchFamily="34" charset="0"/>
              </a:rPr>
              <a:t>gather information from “October Sky” to assist in their design and building of bottle rockets</a:t>
            </a:r>
            <a:endParaRPr lang="en-US" sz="2800" b="1" dirty="0">
              <a:latin typeface="Calibri" pitchFamily="34" charset="0"/>
            </a:endParaRPr>
          </a:p>
          <a:p>
            <a:pPr marL="342900" indent="-342900"/>
            <a:endParaRPr lang="en-US" sz="2800" b="1" dirty="0">
              <a:latin typeface="Calibri" pitchFamily="34" charset="0"/>
            </a:endParaRPr>
          </a:p>
          <a:p>
            <a:pPr marL="342900" indent="-342900"/>
            <a:r>
              <a:rPr lang="en-US" sz="2800" dirty="0" smtClean="0">
                <a:latin typeface="Calibri" pitchFamily="34" charset="0"/>
              </a:rPr>
              <a:t>Warm </a:t>
            </a:r>
            <a:r>
              <a:rPr lang="en-US" sz="2800" dirty="0">
                <a:latin typeface="Calibri" pitchFamily="34" charset="0"/>
              </a:rPr>
              <a:t>Up</a:t>
            </a:r>
            <a:r>
              <a:rPr lang="en-US" sz="2800" dirty="0" smtClean="0">
                <a:latin typeface="Calibri" pitchFamily="34" charset="0"/>
              </a:rPr>
              <a:t>:</a:t>
            </a:r>
          </a:p>
          <a:p>
            <a:pPr marL="342900" indent="-342900"/>
            <a:r>
              <a:rPr lang="en-US" sz="2800" dirty="0" smtClean="0">
                <a:latin typeface="Calibri" pitchFamily="34" charset="0"/>
              </a:rPr>
              <a:t>1. List some ways that you use concepts in physics in your every day life</a:t>
            </a:r>
            <a:endParaRPr lang="en-US" sz="2800" dirty="0">
              <a:latin typeface="Calibri" pitchFamily="34" charset="0"/>
            </a:endParaRPr>
          </a:p>
          <a:p>
            <a:pPr marL="342900" indent="-342900"/>
            <a:endParaRPr lang="en-US" sz="2800" b="1" dirty="0">
              <a:solidFill>
                <a:srgbClr val="00B0F0"/>
              </a:solidFill>
              <a:latin typeface="Calibri" pitchFamily="34" charset="0"/>
            </a:endParaRPr>
          </a:p>
          <a:p>
            <a:pPr marL="342900" indent="-342900"/>
            <a:endParaRPr lang="en-US" sz="2800" b="1" dirty="0">
              <a:solidFill>
                <a:srgbClr val="00B050"/>
              </a:solidFill>
              <a:latin typeface="Calibri" pitchFamily="34" charset="0"/>
            </a:endParaRPr>
          </a:p>
          <a:p>
            <a:pPr marL="342900" indent="-342900"/>
            <a:endParaRPr lang="en-US" sz="3000" b="1" dirty="0">
              <a:latin typeface="Calibri" pitchFamily="34" charset="0"/>
            </a:endParaRPr>
          </a:p>
          <a:p>
            <a:pPr marL="342900" indent="-342900"/>
            <a:r>
              <a:rPr lang="en-US" sz="3000" b="1" dirty="0">
                <a:latin typeface="Calibri" pitchFamily="34" charset="0"/>
              </a:rPr>
              <a:t> </a:t>
            </a:r>
          </a:p>
        </p:txBody>
      </p:sp>
      <p:sp>
        <p:nvSpPr>
          <p:cNvPr id="7199" name="TextBox 30"/>
          <p:cNvSpPr txBox="1">
            <a:spLocks noChangeArrowheads="1"/>
          </p:cNvSpPr>
          <p:nvPr/>
        </p:nvSpPr>
        <p:spPr bwMode="auto">
          <a:xfrm>
            <a:off x="4800600" y="304800"/>
            <a:ext cx="457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34" charset="0"/>
              </a:rPr>
              <a:t>   </a:t>
            </a:r>
          </a:p>
        </p:txBody>
      </p:sp>
      <p:sp>
        <p:nvSpPr>
          <p:cNvPr id="7200" name="TextBox 31"/>
          <p:cNvSpPr txBox="1">
            <a:spLocks noChangeArrowheads="1"/>
          </p:cNvSpPr>
          <p:nvPr/>
        </p:nvSpPr>
        <p:spPr bwMode="auto">
          <a:xfrm>
            <a:off x="4648200" y="0"/>
            <a:ext cx="4495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B0F0"/>
                </a:solidFill>
                <a:latin typeface="Calibri" pitchFamily="34" charset="0"/>
              </a:rPr>
              <a:t>Physics in Real Life: October Sky</a:t>
            </a:r>
            <a:endParaRPr lang="en-US" sz="2800" b="1" dirty="0">
              <a:solidFill>
                <a:srgbClr val="00B0F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October Sky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1950s coal mining town</a:t>
            </a:r>
          </a:p>
          <a:p>
            <a:r>
              <a:rPr lang="en-US" dirty="0" smtClean="0"/>
              <a:t>True story about Homer </a:t>
            </a:r>
            <a:r>
              <a:rPr lang="en-US" dirty="0" err="1" smtClean="0"/>
              <a:t>Hickam</a:t>
            </a:r>
            <a:endParaRPr lang="en-US" dirty="0" smtClean="0"/>
          </a:p>
          <a:p>
            <a:r>
              <a:rPr lang="en-US" b="1" dirty="0" smtClean="0"/>
              <a:t>The video question sheet must be completely filled out for full credit on this assignment</a:t>
            </a:r>
          </a:p>
          <a:p>
            <a:endParaRPr lang="en-US" dirty="0"/>
          </a:p>
          <a:p>
            <a:r>
              <a:rPr lang="en-US" i="1" dirty="0" smtClean="0"/>
              <a:t>Class during EOG week will be spent designing your group’s bottle rocket. You may use information from your video sheet to help guide you in designing! Launching will be that </a:t>
            </a:r>
            <a:r>
              <a:rPr lang="en-US" b="1" i="1" dirty="0" smtClean="0"/>
              <a:t>Friday and Monday, May 30-June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120</Words>
  <Application>Microsoft Office PowerPoint</Application>
  <PresentationFormat>On-screen Show (4:3)</PresentationFormat>
  <Paragraphs>25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October Sky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</dc:creator>
  <cp:lastModifiedBy>pete</cp:lastModifiedBy>
  <cp:revision>41</cp:revision>
  <dcterms:created xsi:type="dcterms:W3CDTF">2014-05-08T12:42:39Z</dcterms:created>
  <dcterms:modified xsi:type="dcterms:W3CDTF">2014-05-12T19:25:36Z</dcterms:modified>
</cp:coreProperties>
</file>